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6" r:id="rId3"/>
    <p:sldMasterId id="214748368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Slab Light"/>
      <p:regular r:id="rId17"/>
      <p:bold r:id="rId18"/>
    </p:embeddedFont>
    <p:embeddedFont>
      <p:font typeface="Fira Sans Extra Condensed Medium"/>
      <p:regular r:id="rId19"/>
      <p:bold r:id="rId20"/>
      <p:italic r:id="rId21"/>
      <p:boldItalic r:id="rId22"/>
    </p:embeddedFont>
    <p:embeddedFont>
      <p:font typeface="Palatino Linotype"/>
      <p:regular r:id="rId23"/>
      <p:bold r:id="rId24"/>
      <p:italic r:id="rId25"/>
      <p:boldItalic r:id="rId26"/>
    </p:embeddedFont>
    <p:embeddedFont>
      <p:font typeface="Squada One"/>
      <p:regular r:id="rId27"/>
    </p:embeddedFont>
    <p:embeddedFont>
      <p:font typeface="Bahiana"/>
      <p:regular r:id="rId28"/>
    </p:embeddedFont>
    <p:embeddedFont>
      <p:font typeface="Barlow"/>
      <p:regular r:id="rId29"/>
      <p:bold r:id="rId30"/>
      <p:italic r:id="rId31"/>
      <p:boldItalic r:id="rId32"/>
    </p:embeddedFont>
    <p:embeddedFont>
      <p:font typeface="Century Gothic"/>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FiraSansExtraCondensedMedium-bold.fntdata"/><Relationship Id="rId22" Type="http://schemas.openxmlformats.org/officeDocument/2006/relationships/font" Target="fonts/FiraSansExtraCondensedMedium-boldItalic.fntdata"/><Relationship Id="rId21" Type="http://schemas.openxmlformats.org/officeDocument/2006/relationships/font" Target="fonts/FiraSansExtraCondensedMedium-italic.fntdata"/><Relationship Id="rId24" Type="http://schemas.openxmlformats.org/officeDocument/2006/relationships/font" Target="fonts/PalatinoLinotype-bold.fntdata"/><Relationship Id="rId23" Type="http://schemas.openxmlformats.org/officeDocument/2006/relationships/font" Target="fonts/PalatinoLinotyp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PalatinoLinotype-boldItalic.fntdata"/><Relationship Id="rId25" Type="http://schemas.openxmlformats.org/officeDocument/2006/relationships/font" Target="fonts/PalatinoLinotype-italic.fntdata"/><Relationship Id="rId28" Type="http://schemas.openxmlformats.org/officeDocument/2006/relationships/font" Target="fonts/Bahiana-regular.fntdata"/><Relationship Id="rId27" Type="http://schemas.openxmlformats.org/officeDocument/2006/relationships/font" Target="fonts/SquadaOne-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arlow-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Barlow-italic.fntdata"/><Relationship Id="rId30" Type="http://schemas.openxmlformats.org/officeDocument/2006/relationships/font" Target="fonts/Barlow-bold.fntdata"/><Relationship Id="rId11" Type="http://schemas.openxmlformats.org/officeDocument/2006/relationships/slide" Target="slides/slide6.xml"/><Relationship Id="rId33" Type="http://schemas.openxmlformats.org/officeDocument/2006/relationships/font" Target="fonts/CenturyGothic-regular.fntdata"/><Relationship Id="rId10" Type="http://schemas.openxmlformats.org/officeDocument/2006/relationships/slide" Target="slides/slide5.xml"/><Relationship Id="rId32" Type="http://schemas.openxmlformats.org/officeDocument/2006/relationships/font" Target="fonts/Barlow-boldItalic.fntdata"/><Relationship Id="rId13" Type="http://schemas.openxmlformats.org/officeDocument/2006/relationships/slide" Target="slides/slide8.xml"/><Relationship Id="rId35" Type="http://schemas.openxmlformats.org/officeDocument/2006/relationships/font" Target="fonts/CenturyGothic-italic.fntdata"/><Relationship Id="rId12" Type="http://schemas.openxmlformats.org/officeDocument/2006/relationships/slide" Target="slides/slide7.xml"/><Relationship Id="rId34" Type="http://schemas.openxmlformats.org/officeDocument/2006/relationships/font" Target="fonts/CenturyGothic-bold.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CenturyGothic-boldItalic.fntdata"/><Relationship Id="rId17" Type="http://schemas.openxmlformats.org/officeDocument/2006/relationships/font" Target="fonts/RobotoSlabLight-regular.fntdata"/><Relationship Id="rId16" Type="http://schemas.openxmlformats.org/officeDocument/2006/relationships/slide" Target="slides/slide11.xml"/><Relationship Id="rId19" Type="http://schemas.openxmlformats.org/officeDocument/2006/relationships/font" Target="fonts/FiraSansExtraCondensedMedium-regular.fntdata"/><Relationship Id="rId18" Type="http://schemas.openxmlformats.org/officeDocument/2006/relationships/font" Target="fonts/RobotoSlabLigh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81019570e5_0_5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3" name="Google Shape;503;g81019570e5_0_5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6b20e22304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7" name="Google Shape;607;g6b20e22304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14b2584bdc1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g14b2584bdc1_0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6b20e22304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6b20e22304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6bad27d065_0_24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6bad27d065_0_24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6ba96a1c45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6ba96a1c45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15274bcf1a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15274bcf1a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‘Dave Welch’ 2-min Rule” is that is any game takes longer than 2 minutes to explain, then it’s not worth the effort needed to play. Dave Welch is my father, and a very intelligent man.  However, because he deals with complicated legal documents for his job, he doesn’t want to deal with complicated game rules in his leisure time.  He is capable of </a:t>
            </a:r>
            <a:r>
              <a:rPr lang="en"/>
              <a:t>understanding</a:t>
            </a:r>
            <a:r>
              <a:rPr lang="en"/>
              <a:t> and playing complicated games, but for him that does not sound like fun.  This has led to me </a:t>
            </a:r>
            <a:r>
              <a:rPr lang="en"/>
              <a:t>finding</a:t>
            </a:r>
            <a:r>
              <a:rPr lang="en"/>
              <a:t> many games that are very simple to learn, but still have interesting and complex interactions in the game </a:t>
            </a:r>
            <a:r>
              <a:rPr lang="en"/>
              <a:t>itself</a:t>
            </a:r>
            <a:r>
              <a:rPr lang="en"/>
              <a:t>.  This same principle applies well for games with younger children.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70c1df8b9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70c1df8b9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70c1df8b9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70c1df8b9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6be81bf08b_0_120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6be81bf08b_0_120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6bd56c9061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6bd56c9061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9.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gradFill>
          <a:gsLst>
            <a:gs pos="0">
              <a:schemeClr val="dk1"/>
            </a:gs>
            <a:gs pos="100000">
              <a:schemeClr val="lt1"/>
            </a:gs>
          </a:gsLst>
          <a:lin ang="5400700" scaled="0"/>
        </a:gradFill>
      </p:bgPr>
    </p:bg>
    <p:spTree>
      <p:nvGrpSpPr>
        <p:cNvPr id="8" name="Shape 8"/>
        <p:cNvGrpSpPr/>
        <p:nvPr/>
      </p:nvGrpSpPr>
      <p:grpSpPr>
        <a:xfrm>
          <a:off x="0" y="0"/>
          <a:ext cx="0" cy="0"/>
          <a:chOff x="0" y="0"/>
          <a:chExt cx="0" cy="0"/>
        </a:xfrm>
      </p:grpSpPr>
      <p:grpSp>
        <p:nvGrpSpPr>
          <p:cNvPr id="9" name="Google Shape;9;p2"/>
          <p:cNvGrpSpPr/>
          <p:nvPr/>
        </p:nvGrpSpPr>
        <p:grpSpPr>
          <a:xfrm>
            <a:off x="2600" y="0"/>
            <a:ext cx="9138638" cy="5143500"/>
            <a:chOff x="2600" y="0"/>
            <a:chExt cx="9138638" cy="5143500"/>
          </a:xfrm>
        </p:grpSpPr>
        <p:sp>
          <p:nvSpPr>
            <p:cNvPr id="10" name="Google Shape;10;p2"/>
            <p:cNvSpPr/>
            <p:nvPr/>
          </p:nvSpPr>
          <p:spPr>
            <a:xfrm>
              <a:off x="2325975" y="325725"/>
              <a:ext cx="4491900" cy="4491900"/>
            </a:xfrm>
            <a:prstGeom prst="ellipse">
              <a:avLst/>
            </a:pr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2600" y="0"/>
              <a:ext cx="9138638" cy="5143500"/>
              <a:chOff x="0" y="0"/>
              <a:chExt cx="9138638" cy="5143500"/>
            </a:xfrm>
          </p:grpSpPr>
          <p:sp>
            <p:nvSpPr>
              <p:cNvPr id="12" name="Google Shape;12;p2"/>
              <p:cNvSpPr/>
              <p:nvPr/>
            </p:nvSpPr>
            <p:spPr>
              <a:xfrm>
                <a:off x="5744400" y="2532050"/>
                <a:ext cx="2496775" cy="2611450"/>
              </a:xfrm>
              <a:custGeom>
                <a:rect b="b" l="l" r="r" t="t"/>
                <a:pathLst>
                  <a:path extrusionOk="0" h="104458" w="99871">
                    <a:moveTo>
                      <a:pt x="20710" y="20753"/>
                    </a:moveTo>
                    <a:lnTo>
                      <a:pt x="77504" y="59211"/>
                    </a:lnTo>
                    <a:lnTo>
                      <a:pt x="15797" y="89169"/>
                    </a:lnTo>
                    <a:lnTo>
                      <a:pt x="20710" y="20753"/>
                    </a:lnTo>
                    <a:close/>
                    <a:moveTo>
                      <a:pt x="14233" y="1"/>
                    </a:moveTo>
                    <a:cubicBezTo>
                      <a:pt x="13129" y="1"/>
                      <a:pt x="12021" y="248"/>
                      <a:pt x="10997" y="750"/>
                    </a:cubicBezTo>
                    <a:cubicBezTo>
                      <a:pt x="8609" y="1905"/>
                      <a:pt x="7027" y="4241"/>
                      <a:pt x="6838" y="6885"/>
                    </a:cubicBezTo>
                    <a:lnTo>
                      <a:pt x="90" y="100914"/>
                    </a:lnTo>
                    <a:cubicBezTo>
                      <a:pt x="0" y="102151"/>
                      <a:pt x="228" y="103363"/>
                      <a:pt x="716" y="104458"/>
                    </a:cubicBezTo>
                    <a:lnTo>
                      <a:pt x="18242" y="104458"/>
                    </a:lnTo>
                    <a:lnTo>
                      <a:pt x="95527" y="66938"/>
                    </a:lnTo>
                    <a:cubicBezTo>
                      <a:pt x="96242" y="66593"/>
                      <a:pt x="96892" y="66138"/>
                      <a:pt x="97445" y="65598"/>
                    </a:cubicBezTo>
                    <a:cubicBezTo>
                      <a:pt x="98734" y="64347"/>
                      <a:pt x="99549" y="62650"/>
                      <a:pt x="99682" y="60803"/>
                    </a:cubicBezTo>
                    <a:cubicBezTo>
                      <a:pt x="99871" y="58159"/>
                      <a:pt x="98639" y="55620"/>
                      <a:pt x="96446" y="54137"/>
                    </a:cubicBezTo>
                    <a:lnTo>
                      <a:pt x="18388" y="1280"/>
                    </a:lnTo>
                    <a:cubicBezTo>
                      <a:pt x="17142" y="432"/>
                      <a:pt x="15688" y="1"/>
                      <a:pt x="14233" y="1"/>
                    </a:cubicBez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0" y="0"/>
                <a:ext cx="4590109" cy="2185646"/>
              </a:xfrm>
              <a:custGeom>
                <a:rect b="b" l="l" r="r" t="t"/>
                <a:pathLst>
                  <a:path extrusionOk="0" h="70199" w="147426">
                    <a:moveTo>
                      <a:pt x="10785" y="1"/>
                    </a:moveTo>
                    <a:lnTo>
                      <a:pt x="1" y="12836"/>
                    </a:lnTo>
                    <a:lnTo>
                      <a:pt x="1" y="46342"/>
                    </a:lnTo>
                    <a:lnTo>
                      <a:pt x="133677" y="70027"/>
                    </a:lnTo>
                    <a:cubicBezTo>
                      <a:pt x="134325" y="70141"/>
                      <a:pt x="134974" y="70198"/>
                      <a:pt x="135619" y="70198"/>
                    </a:cubicBezTo>
                    <a:cubicBezTo>
                      <a:pt x="136144" y="70198"/>
                      <a:pt x="136671" y="70159"/>
                      <a:pt x="137192" y="70084"/>
                    </a:cubicBezTo>
                    <a:cubicBezTo>
                      <a:pt x="139859" y="69705"/>
                      <a:pt x="142342" y="68359"/>
                      <a:pt x="144128" y="66232"/>
                    </a:cubicBezTo>
                    <a:cubicBezTo>
                      <a:pt x="146687" y="63190"/>
                      <a:pt x="147426" y="59020"/>
                      <a:pt x="146071" y="55287"/>
                    </a:cubicBezTo>
                    <a:lnTo>
                      <a:pt x="125996" y="1"/>
                    </a:lnTo>
                    <a:lnTo>
                      <a:pt x="102340" y="1"/>
                    </a:lnTo>
                    <a:lnTo>
                      <a:pt x="118596" y="44769"/>
                    </a:lnTo>
                    <a:lnTo>
                      <a:pt x="17289" y="26822"/>
                    </a:lnTo>
                    <a:lnTo>
                      <a:pt x="39832" y="1"/>
                    </a:ln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6583675" y="0"/>
                <a:ext cx="959475" cy="574975"/>
              </a:xfrm>
              <a:custGeom>
                <a:rect b="b" l="l" r="r" t="t"/>
                <a:pathLst>
                  <a:path extrusionOk="0" h="22999" w="38379">
                    <a:moveTo>
                      <a:pt x="1" y="1"/>
                    </a:moveTo>
                    <a:lnTo>
                      <a:pt x="28154" y="21999"/>
                    </a:lnTo>
                    <a:cubicBezTo>
                      <a:pt x="28552" y="22312"/>
                      <a:pt x="28992" y="22554"/>
                      <a:pt x="29458" y="22719"/>
                    </a:cubicBezTo>
                    <a:cubicBezTo>
                      <a:pt x="29969" y="22904"/>
                      <a:pt x="30509" y="22998"/>
                      <a:pt x="31054" y="22998"/>
                    </a:cubicBezTo>
                    <a:cubicBezTo>
                      <a:pt x="31651" y="22998"/>
                      <a:pt x="32248" y="22885"/>
                      <a:pt x="32817" y="22657"/>
                    </a:cubicBezTo>
                    <a:cubicBezTo>
                      <a:pt x="34375" y="22023"/>
                      <a:pt x="35484" y="20610"/>
                      <a:pt x="35716" y="18943"/>
                    </a:cubicBezTo>
                    <a:lnTo>
                      <a:pt x="38378" y="1"/>
                    </a:lnTo>
                    <a:lnTo>
                      <a:pt x="28865" y="1"/>
                    </a:lnTo>
                    <a:lnTo>
                      <a:pt x="27524" y="9552"/>
                    </a:lnTo>
                    <a:lnTo>
                      <a:pt x="15301" y="1"/>
                    </a:ln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357563" y="268825"/>
                <a:ext cx="781075" cy="995825"/>
              </a:xfrm>
              <a:custGeom>
                <a:rect b="b" l="l" r="r" t="t"/>
                <a:pathLst>
                  <a:path extrusionOk="0" h="39833" w="31243">
                    <a:moveTo>
                      <a:pt x="1" y="1"/>
                    </a:moveTo>
                    <a:lnTo>
                      <a:pt x="1" y="7491"/>
                    </a:lnTo>
                    <a:lnTo>
                      <a:pt x="21885" y="22311"/>
                    </a:lnTo>
                    <a:lnTo>
                      <a:pt x="1" y="32938"/>
                    </a:lnTo>
                    <a:lnTo>
                      <a:pt x="1" y="39832"/>
                    </a:lnTo>
                    <a:lnTo>
                      <a:pt x="29423" y="25547"/>
                    </a:lnTo>
                    <a:cubicBezTo>
                      <a:pt x="29727" y="25400"/>
                      <a:pt x="29996" y="25210"/>
                      <a:pt x="30229" y="24983"/>
                    </a:cubicBezTo>
                    <a:cubicBezTo>
                      <a:pt x="30769" y="24462"/>
                      <a:pt x="31110" y="23751"/>
                      <a:pt x="31167" y="22979"/>
                    </a:cubicBezTo>
                    <a:cubicBezTo>
                      <a:pt x="31242" y="21871"/>
                      <a:pt x="30726" y="20810"/>
                      <a:pt x="29812" y="20189"/>
                    </a:cubicBezTo>
                    <a:lnTo>
                      <a:pt x="1" y="1"/>
                    </a:ln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6" name="Google Shape;16;p2"/>
          <p:cNvGrpSpPr/>
          <p:nvPr/>
        </p:nvGrpSpPr>
        <p:grpSpPr>
          <a:xfrm>
            <a:off x="317250" y="100236"/>
            <a:ext cx="8509400" cy="5119132"/>
            <a:chOff x="317250" y="100236"/>
            <a:chExt cx="8509400" cy="5119132"/>
          </a:xfrm>
        </p:grpSpPr>
        <p:sp>
          <p:nvSpPr>
            <p:cNvPr id="17" name="Google Shape;17;p2"/>
            <p:cNvSpPr/>
            <p:nvPr/>
          </p:nvSpPr>
          <p:spPr>
            <a:xfrm>
              <a:off x="4459872" y="268825"/>
              <a:ext cx="224104" cy="112149"/>
            </a:xfrm>
            <a:custGeom>
              <a:rect b="b" l="l" r="r" t="t"/>
              <a:pathLst>
                <a:path extrusionOk="0" h="1153" w="2304">
                  <a:moveTo>
                    <a:pt x="0" y="1"/>
                  </a:moveTo>
                  <a:lnTo>
                    <a:pt x="1152" y="1153"/>
                  </a:lnTo>
                  <a:lnTo>
                    <a:pt x="23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4459872" y="4762622"/>
              <a:ext cx="224104" cy="112052"/>
            </a:xfrm>
            <a:custGeom>
              <a:rect b="b" l="l" r="r" t="t"/>
              <a:pathLst>
                <a:path extrusionOk="0" h="1152" w="2304">
                  <a:moveTo>
                    <a:pt x="1152" y="1"/>
                  </a:moveTo>
                  <a:lnTo>
                    <a:pt x="0" y="1152"/>
                  </a:lnTo>
                  <a:lnTo>
                    <a:pt x="2303" y="1152"/>
                  </a:lnTo>
                  <a:lnTo>
                    <a:pt x="11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7706505" y="455700"/>
              <a:ext cx="423266" cy="416913"/>
            </a:xfrm>
            <a:custGeom>
              <a:rect b="b" l="l" r="r" t="t"/>
              <a:pathLst>
                <a:path extrusionOk="0" h="7153" w="7262">
                  <a:moveTo>
                    <a:pt x="2404" y="973"/>
                  </a:moveTo>
                  <a:lnTo>
                    <a:pt x="6233" y="2353"/>
                  </a:lnTo>
                  <a:lnTo>
                    <a:pt x="4855" y="6183"/>
                  </a:lnTo>
                  <a:lnTo>
                    <a:pt x="1025" y="4803"/>
                  </a:lnTo>
                  <a:lnTo>
                    <a:pt x="2404" y="973"/>
                  </a:lnTo>
                  <a:close/>
                  <a:moveTo>
                    <a:pt x="2150" y="1"/>
                  </a:moveTo>
                  <a:cubicBezTo>
                    <a:pt x="1975" y="1"/>
                    <a:pt x="1811" y="110"/>
                    <a:pt x="1748" y="284"/>
                  </a:cubicBezTo>
                  <a:lnTo>
                    <a:pt x="81" y="4914"/>
                  </a:lnTo>
                  <a:cubicBezTo>
                    <a:pt x="1" y="5135"/>
                    <a:pt x="115" y="5379"/>
                    <a:pt x="336" y="5459"/>
                  </a:cubicBezTo>
                  <a:lnTo>
                    <a:pt x="4968" y="7126"/>
                  </a:lnTo>
                  <a:cubicBezTo>
                    <a:pt x="5016" y="7144"/>
                    <a:pt x="5065" y="7152"/>
                    <a:pt x="5113" y="7152"/>
                  </a:cubicBezTo>
                  <a:cubicBezTo>
                    <a:pt x="5286" y="7152"/>
                    <a:pt x="5447" y="7045"/>
                    <a:pt x="5510" y="6872"/>
                  </a:cubicBezTo>
                  <a:lnTo>
                    <a:pt x="7181" y="2239"/>
                  </a:lnTo>
                  <a:cubicBezTo>
                    <a:pt x="7262" y="2018"/>
                    <a:pt x="7144" y="1774"/>
                    <a:pt x="6923" y="1696"/>
                  </a:cubicBezTo>
                  <a:lnTo>
                    <a:pt x="2293" y="26"/>
                  </a:lnTo>
                  <a:cubicBezTo>
                    <a:pt x="2246" y="9"/>
                    <a:pt x="2198" y="1"/>
                    <a:pt x="2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402600" y="100236"/>
              <a:ext cx="224103" cy="218722"/>
            </a:xfrm>
            <a:custGeom>
              <a:rect b="b" l="l" r="r" t="t"/>
              <a:pathLst>
                <a:path extrusionOk="0" h="4889" w="5009">
                  <a:moveTo>
                    <a:pt x="1573" y="0"/>
                  </a:moveTo>
                  <a:cubicBezTo>
                    <a:pt x="1513" y="0"/>
                    <a:pt x="1452" y="13"/>
                    <a:pt x="1393" y="41"/>
                  </a:cubicBezTo>
                  <a:cubicBezTo>
                    <a:pt x="1179" y="137"/>
                    <a:pt x="1085" y="392"/>
                    <a:pt x="1186" y="606"/>
                  </a:cubicBezTo>
                  <a:lnTo>
                    <a:pt x="1939" y="2236"/>
                  </a:lnTo>
                  <a:lnTo>
                    <a:pt x="308" y="2993"/>
                  </a:lnTo>
                  <a:cubicBezTo>
                    <a:pt x="94" y="3089"/>
                    <a:pt x="1" y="3344"/>
                    <a:pt x="101" y="3555"/>
                  </a:cubicBezTo>
                  <a:cubicBezTo>
                    <a:pt x="171" y="3711"/>
                    <a:pt x="325" y="3803"/>
                    <a:pt x="486" y="3803"/>
                  </a:cubicBezTo>
                  <a:cubicBezTo>
                    <a:pt x="547" y="3803"/>
                    <a:pt x="608" y="3790"/>
                    <a:pt x="667" y="3763"/>
                  </a:cubicBezTo>
                  <a:lnTo>
                    <a:pt x="2297" y="3009"/>
                  </a:lnTo>
                  <a:lnTo>
                    <a:pt x="3054" y="4643"/>
                  </a:lnTo>
                  <a:cubicBezTo>
                    <a:pt x="3124" y="4797"/>
                    <a:pt x="3279" y="4889"/>
                    <a:pt x="3441" y="4889"/>
                  </a:cubicBezTo>
                  <a:cubicBezTo>
                    <a:pt x="3500" y="4889"/>
                    <a:pt x="3559" y="4877"/>
                    <a:pt x="3616" y="4850"/>
                  </a:cubicBezTo>
                  <a:cubicBezTo>
                    <a:pt x="3830" y="4750"/>
                    <a:pt x="3924" y="4499"/>
                    <a:pt x="3827" y="4285"/>
                  </a:cubicBezTo>
                  <a:lnTo>
                    <a:pt x="3070" y="2652"/>
                  </a:lnTo>
                  <a:lnTo>
                    <a:pt x="4704" y="1898"/>
                  </a:lnTo>
                  <a:cubicBezTo>
                    <a:pt x="4914" y="1798"/>
                    <a:pt x="5008" y="1547"/>
                    <a:pt x="4911" y="1332"/>
                  </a:cubicBezTo>
                  <a:cubicBezTo>
                    <a:pt x="4838" y="1177"/>
                    <a:pt x="4686" y="1085"/>
                    <a:pt x="4526" y="1085"/>
                  </a:cubicBezTo>
                  <a:cubicBezTo>
                    <a:pt x="4465" y="1085"/>
                    <a:pt x="4404" y="1098"/>
                    <a:pt x="4346" y="1125"/>
                  </a:cubicBezTo>
                  <a:lnTo>
                    <a:pt x="2712" y="1878"/>
                  </a:lnTo>
                  <a:lnTo>
                    <a:pt x="1959" y="248"/>
                  </a:lnTo>
                  <a:cubicBezTo>
                    <a:pt x="1886" y="92"/>
                    <a:pt x="1733" y="0"/>
                    <a:pt x="15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 name="Google Shape;21;p2"/>
            <p:cNvGrpSpPr/>
            <p:nvPr/>
          </p:nvGrpSpPr>
          <p:grpSpPr>
            <a:xfrm>
              <a:off x="317250" y="268825"/>
              <a:ext cx="8509400" cy="4605850"/>
              <a:chOff x="317250" y="268825"/>
              <a:chExt cx="8509400" cy="4605850"/>
            </a:xfrm>
          </p:grpSpPr>
          <p:sp>
            <p:nvSpPr>
              <p:cNvPr id="22" name="Google Shape;22;p2"/>
              <p:cNvSpPr/>
              <p:nvPr/>
            </p:nvSpPr>
            <p:spPr>
              <a:xfrm>
                <a:off x="3172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rot="10800000">
                <a:off x="86695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 name="Google Shape;24;p2"/>
            <p:cNvSpPr/>
            <p:nvPr/>
          </p:nvSpPr>
          <p:spPr>
            <a:xfrm rot="-3000083">
              <a:off x="935724" y="4747579"/>
              <a:ext cx="496882" cy="342676"/>
            </a:xfrm>
            <a:custGeom>
              <a:rect b="b" l="l" r="r" t="t"/>
              <a:pathLst>
                <a:path extrusionOk="0" h="11031" w="15995">
                  <a:moveTo>
                    <a:pt x="4510" y="1"/>
                  </a:moveTo>
                  <a:cubicBezTo>
                    <a:pt x="4478" y="1"/>
                    <a:pt x="4445" y="5"/>
                    <a:pt x="4412" y="12"/>
                  </a:cubicBezTo>
                  <a:lnTo>
                    <a:pt x="368" y="990"/>
                  </a:lnTo>
                  <a:cubicBezTo>
                    <a:pt x="141" y="1047"/>
                    <a:pt x="0" y="1274"/>
                    <a:pt x="54" y="1502"/>
                  </a:cubicBezTo>
                  <a:cubicBezTo>
                    <a:pt x="102" y="1698"/>
                    <a:pt x="276" y="1829"/>
                    <a:pt x="467" y="1829"/>
                  </a:cubicBezTo>
                  <a:cubicBezTo>
                    <a:pt x="501" y="1829"/>
                    <a:pt x="535" y="1825"/>
                    <a:pt x="569" y="1817"/>
                  </a:cubicBezTo>
                  <a:lnTo>
                    <a:pt x="4198" y="939"/>
                  </a:lnTo>
                  <a:lnTo>
                    <a:pt x="5075" y="4572"/>
                  </a:lnTo>
                  <a:cubicBezTo>
                    <a:pt x="5120" y="4765"/>
                    <a:pt x="5295" y="4896"/>
                    <a:pt x="5486" y="4896"/>
                  </a:cubicBezTo>
                  <a:cubicBezTo>
                    <a:pt x="5519" y="4896"/>
                    <a:pt x="5553" y="4892"/>
                    <a:pt x="5587" y="4883"/>
                  </a:cubicBezTo>
                  <a:lnTo>
                    <a:pt x="9219" y="4009"/>
                  </a:lnTo>
                  <a:lnTo>
                    <a:pt x="10093" y="7638"/>
                  </a:lnTo>
                  <a:cubicBezTo>
                    <a:pt x="10141" y="7833"/>
                    <a:pt x="10315" y="7964"/>
                    <a:pt x="10509" y="7964"/>
                  </a:cubicBezTo>
                  <a:cubicBezTo>
                    <a:pt x="10542" y="7964"/>
                    <a:pt x="10575" y="7960"/>
                    <a:pt x="10608" y="7952"/>
                  </a:cubicBezTo>
                  <a:lnTo>
                    <a:pt x="14237" y="7076"/>
                  </a:lnTo>
                  <a:lnTo>
                    <a:pt x="15114" y="10704"/>
                  </a:lnTo>
                  <a:cubicBezTo>
                    <a:pt x="15160" y="10899"/>
                    <a:pt x="15336" y="11030"/>
                    <a:pt x="15528" y="11030"/>
                  </a:cubicBezTo>
                  <a:cubicBezTo>
                    <a:pt x="15560" y="11030"/>
                    <a:pt x="15593" y="11026"/>
                    <a:pt x="15626" y="11019"/>
                  </a:cubicBezTo>
                  <a:cubicBezTo>
                    <a:pt x="15858" y="10962"/>
                    <a:pt x="15994" y="10734"/>
                    <a:pt x="15941" y="10503"/>
                  </a:cubicBezTo>
                  <a:lnTo>
                    <a:pt x="14963" y="6463"/>
                  </a:lnTo>
                  <a:cubicBezTo>
                    <a:pt x="14918" y="6267"/>
                    <a:pt x="14744" y="6136"/>
                    <a:pt x="14554" y="6136"/>
                  </a:cubicBezTo>
                  <a:cubicBezTo>
                    <a:pt x="14520" y="6136"/>
                    <a:pt x="14486" y="6140"/>
                    <a:pt x="14452" y="6149"/>
                  </a:cubicBezTo>
                  <a:lnTo>
                    <a:pt x="10823" y="7025"/>
                  </a:lnTo>
                  <a:lnTo>
                    <a:pt x="9945" y="3393"/>
                  </a:lnTo>
                  <a:cubicBezTo>
                    <a:pt x="9897" y="3200"/>
                    <a:pt x="9726" y="3069"/>
                    <a:pt x="9534" y="3069"/>
                  </a:cubicBezTo>
                  <a:cubicBezTo>
                    <a:pt x="9500" y="3069"/>
                    <a:pt x="9465" y="3073"/>
                    <a:pt x="9430" y="3082"/>
                  </a:cubicBezTo>
                  <a:lnTo>
                    <a:pt x="5801" y="3955"/>
                  </a:lnTo>
                  <a:lnTo>
                    <a:pt x="4924" y="327"/>
                  </a:lnTo>
                  <a:cubicBezTo>
                    <a:pt x="4879" y="132"/>
                    <a:pt x="4703" y="1"/>
                    <a:pt x="4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7649030" y="4686859"/>
              <a:ext cx="336421" cy="336596"/>
            </a:xfrm>
            <a:custGeom>
              <a:rect b="b" l="l" r="r" t="t"/>
              <a:pathLst>
                <a:path extrusionOk="0" h="5775" w="5772">
                  <a:moveTo>
                    <a:pt x="2886" y="854"/>
                  </a:moveTo>
                  <a:cubicBezTo>
                    <a:pt x="4008" y="854"/>
                    <a:pt x="4921" y="1765"/>
                    <a:pt x="4921" y="2890"/>
                  </a:cubicBezTo>
                  <a:cubicBezTo>
                    <a:pt x="4921" y="4011"/>
                    <a:pt x="4008" y="4924"/>
                    <a:pt x="2886" y="4924"/>
                  </a:cubicBezTo>
                  <a:cubicBezTo>
                    <a:pt x="1765" y="4924"/>
                    <a:pt x="851" y="4011"/>
                    <a:pt x="851" y="2890"/>
                  </a:cubicBezTo>
                  <a:cubicBezTo>
                    <a:pt x="851" y="1765"/>
                    <a:pt x="1765" y="854"/>
                    <a:pt x="2886" y="854"/>
                  </a:cubicBezTo>
                  <a:close/>
                  <a:moveTo>
                    <a:pt x="2886" y="1"/>
                  </a:moveTo>
                  <a:cubicBezTo>
                    <a:pt x="1296" y="1"/>
                    <a:pt x="1" y="1296"/>
                    <a:pt x="1" y="2890"/>
                  </a:cubicBezTo>
                  <a:cubicBezTo>
                    <a:pt x="1" y="4479"/>
                    <a:pt x="1296" y="5774"/>
                    <a:pt x="2886" y="5774"/>
                  </a:cubicBezTo>
                  <a:cubicBezTo>
                    <a:pt x="4480" y="5774"/>
                    <a:pt x="5771" y="4479"/>
                    <a:pt x="5771" y="2890"/>
                  </a:cubicBezTo>
                  <a:cubicBezTo>
                    <a:pt x="5771" y="1296"/>
                    <a:pt x="4480" y="1"/>
                    <a:pt x="2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2"/>
          <p:cNvSpPr txBox="1"/>
          <p:nvPr>
            <p:ph idx="1" type="subTitle"/>
          </p:nvPr>
        </p:nvSpPr>
        <p:spPr>
          <a:xfrm>
            <a:off x="2249525" y="1626825"/>
            <a:ext cx="46449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800">
                <a:solidFill>
                  <a:srgbClr val="FFFFFF"/>
                </a:solidFill>
              </a:defRPr>
            </a:lvl1pPr>
            <a:lvl2pPr lvl="1" rtl="0" algn="ctr">
              <a:lnSpc>
                <a:spcPct val="100000"/>
              </a:lnSpc>
              <a:spcBef>
                <a:spcPts val="1600"/>
              </a:spcBef>
              <a:spcAft>
                <a:spcPts val="0"/>
              </a:spcAft>
              <a:buNone/>
              <a:defRPr sz="1800">
                <a:solidFill>
                  <a:srgbClr val="FFFFFF"/>
                </a:solidFill>
              </a:defRPr>
            </a:lvl2pPr>
            <a:lvl3pPr lvl="2" rtl="0" algn="ctr">
              <a:lnSpc>
                <a:spcPct val="100000"/>
              </a:lnSpc>
              <a:spcBef>
                <a:spcPts val="1600"/>
              </a:spcBef>
              <a:spcAft>
                <a:spcPts val="0"/>
              </a:spcAft>
              <a:buNone/>
              <a:defRPr sz="1800">
                <a:solidFill>
                  <a:srgbClr val="FFFFFF"/>
                </a:solidFill>
              </a:defRPr>
            </a:lvl3pPr>
            <a:lvl4pPr lvl="3" rtl="0" algn="ctr">
              <a:lnSpc>
                <a:spcPct val="100000"/>
              </a:lnSpc>
              <a:spcBef>
                <a:spcPts val="1600"/>
              </a:spcBef>
              <a:spcAft>
                <a:spcPts val="0"/>
              </a:spcAft>
              <a:buNone/>
              <a:defRPr sz="1800">
                <a:solidFill>
                  <a:srgbClr val="FFFFFF"/>
                </a:solidFill>
              </a:defRPr>
            </a:lvl4pPr>
            <a:lvl5pPr lvl="4" rtl="0" algn="ctr">
              <a:lnSpc>
                <a:spcPct val="100000"/>
              </a:lnSpc>
              <a:spcBef>
                <a:spcPts val="1600"/>
              </a:spcBef>
              <a:spcAft>
                <a:spcPts val="0"/>
              </a:spcAft>
              <a:buNone/>
              <a:defRPr sz="1800">
                <a:solidFill>
                  <a:srgbClr val="FFFFFF"/>
                </a:solidFill>
              </a:defRPr>
            </a:lvl5pPr>
            <a:lvl6pPr lvl="5" rtl="0" algn="ctr">
              <a:lnSpc>
                <a:spcPct val="100000"/>
              </a:lnSpc>
              <a:spcBef>
                <a:spcPts val="1600"/>
              </a:spcBef>
              <a:spcAft>
                <a:spcPts val="0"/>
              </a:spcAft>
              <a:buNone/>
              <a:defRPr sz="1800">
                <a:solidFill>
                  <a:srgbClr val="FFFFFF"/>
                </a:solidFill>
              </a:defRPr>
            </a:lvl6pPr>
            <a:lvl7pPr lvl="6" rtl="0" algn="ctr">
              <a:lnSpc>
                <a:spcPct val="100000"/>
              </a:lnSpc>
              <a:spcBef>
                <a:spcPts val="1600"/>
              </a:spcBef>
              <a:spcAft>
                <a:spcPts val="0"/>
              </a:spcAft>
              <a:buNone/>
              <a:defRPr sz="1800">
                <a:solidFill>
                  <a:srgbClr val="FFFFFF"/>
                </a:solidFill>
              </a:defRPr>
            </a:lvl7pPr>
            <a:lvl8pPr lvl="7" rtl="0" algn="ctr">
              <a:lnSpc>
                <a:spcPct val="100000"/>
              </a:lnSpc>
              <a:spcBef>
                <a:spcPts val="1600"/>
              </a:spcBef>
              <a:spcAft>
                <a:spcPts val="0"/>
              </a:spcAft>
              <a:buNone/>
              <a:defRPr sz="1800">
                <a:solidFill>
                  <a:srgbClr val="FFFFFF"/>
                </a:solidFill>
              </a:defRPr>
            </a:lvl8pPr>
            <a:lvl9pPr lvl="8" rtl="0" algn="ctr">
              <a:lnSpc>
                <a:spcPct val="100000"/>
              </a:lnSpc>
              <a:spcBef>
                <a:spcPts val="1600"/>
              </a:spcBef>
              <a:spcAft>
                <a:spcPts val="1600"/>
              </a:spcAft>
              <a:buNone/>
              <a:defRPr sz="1800">
                <a:solidFill>
                  <a:srgbClr val="FFFFFF"/>
                </a:solidFill>
              </a:defRPr>
            </a:lvl9pPr>
          </a:lstStyle>
          <a:p/>
        </p:txBody>
      </p:sp>
      <p:sp>
        <p:nvSpPr>
          <p:cNvPr id="27" name="Google Shape;27;p2"/>
          <p:cNvSpPr txBox="1"/>
          <p:nvPr>
            <p:ph type="ctrTitle"/>
          </p:nvPr>
        </p:nvSpPr>
        <p:spPr>
          <a:xfrm>
            <a:off x="1891125" y="718225"/>
            <a:ext cx="5361600" cy="1059900"/>
          </a:xfrm>
          <a:prstGeom prst="rect">
            <a:avLst/>
          </a:prstGeom>
          <a:noFill/>
        </p:spPr>
        <p:txBody>
          <a:bodyPr anchorCtr="0" anchor="b" bIns="91425" lIns="91425" spcFirstLastPara="1" rIns="91425" wrap="square" tIns="91425">
            <a:noAutofit/>
          </a:bodyPr>
          <a:lstStyle>
            <a:lvl1pPr lvl="0" rtl="0" algn="ctr">
              <a:spcBef>
                <a:spcPts val="0"/>
              </a:spcBef>
              <a:spcAft>
                <a:spcPts val="0"/>
              </a:spcAft>
              <a:buSzPts val="6000"/>
              <a:buNone/>
              <a:defRPr sz="7200">
                <a:solidFill>
                  <a:srgbClr val="FFFFFF"/>
                </a:solidFill>
              </a:defRPr>
            </a:lvl1pPr>
            <a:lvl2pPr lvl="1" rtl="0">
              <a:spcBef>
                <a:spcPts val="0"/>
              </a:spcBef>
              <a:spcAft>
                <a:spcPts val="0"/>
              </a:spcAft>
              <a:buSzPts val="6000"/>
              <a:buFont typeface="Bahiana"/>
              <a:buNone/>
              <a:defRPr sz="6000">
                <a:latin typeface="Bahiana"/>
                <a:ea typeface="Bahiana"/>
                <a:cs typeface="Bahiana"/>
                <a:sym typeface="Bahiana"/>
              </a:defRPr>
            </a:lvl2pPr>
            <a:lvl3pPr lvl="2" rtl="0">
              <a:spcBef>
                <a:spcPts val="0"/>
              </a:spcBef>
              <a:spcAft>
                <a:spcPts val="0"/>
              </a:spcAft>
              <a:buSzPts val="6000"/>
              <a:buFont typeface="Bahiana"/>
              <a:buNone/>
              <a:defRPr sz="6000">
                <a:latin typeface="Bahiana"/>
                <a:ea typeface="Bahiana"/>
                <a:cs typeface="Bahiana"/>
                <a:sym typeface="Bahiana"/>
              </a:defRPr>
            </a:lvl3pPr>
            <a:lvl4pPr lvl="3" rtl="0">
              <a:spcBef>
                <a:spcPts val="0"/>
              </a:spcBef>
              <a:spcAft>
                <a:spcPts val="0"/>
              </a:spcAft>
              <a:buSzPts val="6000"/>
              <a:buFont typeface="Bahiana"/>
              <a:buNone/>
              <a:defRPr sz="6000">
                <a:latin typeface="Bahiana"/>
                <a:ea typeface="Bahiana"/>
                <a:cs typeface="Bahiana"/>
                <a:sym typeface="Bahiana"/>
              </a:defRPr>
            </a:lvl4pPr>
            <a:lvl5pPr lvl="4" rtl="0">
              <a:spcBef>
                <a:spcPts val="0"/>
              </a:spcBef>
              <a:spcAft>
                <a:spcPts val="0"/>
              </a:spcAft>
              <a:buSzPts val="6000"/>
              <a:buFont typeface="Bahiana"/>
              <a:buNone/>
              <a:defRPr sz="6000">
                <a:latin typeface="Bahiana"/>
                <a:ea typeface="Bahiana"/>
                <a:cs typeface="Bahiana"/>
                <a:sym typeface="Bahiana"/>
              </a:defRPr>
            </a:lvl5pPr>
            <a:lvl6pPr lvl="5" rtl="0">
              <a:spcBef>
                <a:spcPts val="0"/>
              </a:spcBef>
              <a:spcAft>
                <a:spcPts val="0"/>
              </a:spcAft>
              <a:buSzPts val="6000"/>
              <a:buFont typeface="Bahiana"/>
              <a:buNone/>
              <a:defRPr sz="6000">
                <a:latin typeface="Bahiana"/>
                <a:ea typeface="Bahiana"/>
                <a:cs typeface="Bahiana"/>
                <a:sym typeface="Bahiana"/>
              </a:defRPr>
            </a:lvl6pPr>
            <a:lvl7pPr lvl="6" rtl="0">
              <a:spcBef>
                <a:spcPts val="0"/>
              </a:spcBef>
              <a:spcAft>
                <a:spcPts val="0"/>
              </a:spcAft>
              <a:buSzPts val="6000"/>
              <a:buFont typeface="Bahiana"/>
              <a:buNone/>
              <a:defRPr sz="6000">
                <a:latin typeface="Bahiana"/>
                <a:ea typeface="Bahiana"/>
                <a:cs typeface="Bahiana"/>
                <a:sym typeface="Bahiana"/>
              </a:defRPr>
            </a:lvl7pPr>
            <a:lvl8pPr lvl="7" rtl="0">
              <a:spcBef>
                <a:spcPts val="0"/>
              </a:spcBef>
              <a:spcAft>
                <a:spcPts val="0"/>
              </a:spcAft>
              <a:buSzPts val="6000"/>
              <a:buFont typeface="Bahiana"/>
              <a:buNone/>
              <a:defRPr sz="6000">
                <a:latin typeface="Bahiana"/>
                <a:ea typeface="Bahiana"/>
                <a:cs typeface="Bahiana"/>
                <a:sym typeface="Bahiana"/>
              </a:defRPr>
            </a:lvl8pPr>
            <a:lvl9pPr lvl="8" rtl="0">
              <a:spcBef>
                <a:spcPts val="0"/>
              </a:spcBef>
              <a:spcAft>
                <a:spcPts val="0"/>
              </a:spcAft>
              <a:buSzPts val="6000"/>
              <a:buFont typeface="Bahiana"/>
              <a:buNone/>
              <a:defRPr sz="6000">
                <a:latin typeface="Bahiana"/>
                <a:ea typeface="Bahiana"/>
                <a:cs typeface="Bahiana"/>
                <a:sym typeface="Bahiana"/>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gradFill>
          <a:gsLst>
            <a:gs pos="0">
              <a:schemeClr val="dk1"/>
            </a:gs>
            <a:gs pos="100000">
              <a:schemeClr val="lt1"/>
            </a:gs>
          </a:gsLst>
          <a:lin ang="5400700" scaled="0"/>
        </a:gradFill>
      </p:bgPr>
    </p:bg>
    <p:spTree>
      <p:nvGrpSpPr>
        <p:cNvPr id="161" name="Shape 161"/>
        <p:cNvGrpSpPr/>
        <p:nvPr/>
      </p:nvGrpSpPr>
      <p:grpSpPr>
        <a:xfrm>
          <a:off x="0" y="0"/>
          <a:ext cx="0" cy="0"/>
          <a:chOff x="0" y="0"/>
          <a:chExt cx="0" cy="0"/>
        </a:xfrm>
      </p:grpSpPr>
      <p:sp>
        <p:nvSpPr>
          <p:cNvPr id="162" name="Google Shape;162;p11"/>
          <p:cNvSpPr/>
          <p:nvPr/>
        </p:nvSpPr>
        <p:spPr>
          <a:xfrm flipH="1" rot="5400000">
            <a:off x="5830875" y="332825"/>
            <a:ext cx="3645950" cy="2980275"/>
          </a:xfrm>
          <a:custGeom>
            <a:rect b="b" l="l" r="r" t="t"/>
            <a:pathLst>
              <a:path extrusionOk="0" h="119211" w="145838">
                <a:moveTo>
                  <a:pt x="0" y="1"/>
                </a:moveTo>
                <a:cubicBezTo>
                  <a:pt x="1292" y="31275"/>
                  <a:pt x="14076" y="60489"/>
                  <a:pt x="36342" y="82756"/>
                </a:cubicBezTo>
                <a:cubicBezTo>
                  <a:pt x="59851" y="106264"/>
                  <a:pt x="91108" y="119211"/>
                  <a:pt x="124355" y="119211"/>
                </a:cubicBezTo>
                <a:cubicBezTo>
                  <a:pt x="131628" y="119211"/>
                  <a:pt x="138812" y="118589"/>
                  <a:pt x="145838" y="117374"/>
                </a:cubicBezTo>
                <a:lnTo>
                  <a:pt x="145838" y="96140"/>
                </a:lnTo>
                <a:cubicBezTo>
                  <a:pt x="138849" y="97606"/>
                  <a:pt x="131661" y="98365"/>
                  <a:pt x="124355" y="98365"/>
                </a:cubicBezTo>
                <a:cubicBezTo>
                  <a:pt x="96676" y="98365"/>
                  <a:pt x="70653" y="87588"/>
                  <a:pt x="51080" y="68014"/>
                </a:cubicBezTo>
                <a:cubicBezTo>
                  <a:pt x="32752" y="49686"/>
                  <a:pt x="22137" y="25703"/>
                  <a:pt x="20861" y="1"/>
                </a:cubicBez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3" name="Google Shape;163;p11"/>
          <p:cNvGrpSpPr/>
          <p:nvPr/>
        </p:nvGrpSpPr>
        <p:grpSpPr>
          <a:xfrm>
            <a:off x="-12" y="0"/>
            <a:ext cx="3588013" cy="5143488"/>
            <a:chOff x="-12" y="0"/>
            <a:chExt cx="3588013" cy="5143488"/>
          </a:xfrm>
        </p:grpSpPr>
        <p:sp>
          <p:nvSpPr>
            <p:cNvPr id="164" name="Google Shape;164;p11"/>
            <p:cNvSpPr/>
            <p:nvPr/>
          </p:nvSpPr>
          <p:spPr>
            <a:xfrm flipH="1" rot="-5400000">
              <a:off x="-332850" y="1830375"/>
              <a:ext cx="3645950" cy="2980275"/>
            </a:xfrm>
            <a:custGeom>
              <a:rect b="b" l="l" r="r" t="t"/>
              <a:pathLst>
                <a:path extrusionOk="0" h="119211" w="145838">
                  <a:moveTo>
                    <a:pt x="0" y="1"/>
                  </a:moveTo>
                  <a:cubicBezTo>
                    <a:pt x="1292" y="31275"/>
                    <a:pt x="14076" y="60489"/>
                    <a:pt x="36342" y="82756"/>
                  </a:cubicBezTo>
                  <a:cubicBezTo>
                    <a:pt x="59851" y="106264"/>
                    <a:pt x="91108" y="119211"/>
                    <a:pt x="124355" y="119211"/>
                  </a:cubicBezTo>
                  <a:cubicBezTo>
                    <a:pt x="131628" y="119211"/>
                    <a:pt x="138812" y="118589"/>
                    <a:pt x="145838" y="117374"/>
                  </a:cubicBezTo>
                  <a:lnTo>
                    <a:pt x="145838" y="96140"/>
                  </a:lnTo>
                  <a:cubicBezTo>
                    <a:pt x="138849" y="97606"/>
                    <a:pt x="131661" y="98365"/>
                    <a:pt x="124355" y="98365"/>
                  </a:cubicBezTo>
                  <a:cubicBezTo>
                    <a:pt x="96676" y="98365"/>
                    <a:pt x="70653" y="87588"/>
                    <a:pt x="51080" y="68014"/>
                  </a:cubicBezTo>
                  <a:cubicBezTo>
                    <a:pt x="32752" y="49686"/>
                    <a:pt x="22137" y="25703"/>
                    <a:pt x="20861" y="1"/>
                  </a:cubicBez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a:off x="2628525" y="0"/>
              <a:ext cx="959475" cy="574975"/>
            </a:xfrm>
            <a:custGeom>
              <a:rect b="b" l="l" r="r" t="t"/>
              <a:pathLst>
                <a:path extrusionOk="0" h="22999" w="38379">
                  <a:moveTo>
                    <a:pt x="1" y="1"/>
                  </a:moveTo>
                  <a:lnTo>
                    <a:pt x="28154" y="21999"/>
                  </a:lnTo>
                  <a:cubicBezTo>
                    <a:pt x="28552" y="22312"/>
                    <a:pt x="28992" y="22554"/>
                    <a:pt x="29458" y="22719"/>
                  </a:cubicBezTo>
                  <a:cubicBezTo>
                    <a:pt x="29969" y="22904"/>
                    <a:pt x="30509" y="22998"/>
                    <a:pt x="31054" y="22998"/>
                  </a:cubicBezTo>
                  <a:cubicBezTo>
                    <a:pt x="31651" y="22998"/>
                    <a:pt x="32248" y="22885"/>
                    <a:pt x="32817" y="22657"/>
                  </a:cubicBezTo>
                  <a:cubicBezTo>
                    <a:pt x="34375" y="22023"/>
                    <a:pt x="35484" y="20610"/>
                    <a:pt x="35716" y="18943"/>
                  </a:cubicBezTo>
                  <a:lnTo>
                    <a:pt x="38378" y="1"/>
                  </a:lnTo>
                  <a:lnTo>
                    <a:pt x="28865" y="1"/>
                  </a:lnTo>
                  <a:lnTo>
                    <a:pt x="27524" y="9552"/>
                  </a:lnTo>
                  <a:lnTo>
                    <a:pt x="15301" y="1"/>
                  </a:ln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 name="Google Shape;166;p11"/>
          <p:cNvGrpSpPr/>
          <p:nvPr/>
        </p:nvGrpSpPr>
        <p:grpSpPr>
          <a:xfrm>
            <a:off x="317250" y="100236"/>
            <a:ext cx="8509400" cy="5119132"/>
            <a:chOff x="317250" y="100236"/>
            <a:chExt cx="8509400" cy="5119132"/>
          </a:xfrm>
        </p:grpSpPr>
        <p:sp>
          <p:nvSpPr>
            <p:cNvPr id="167" name="Google Shape;167;p11"/>
            <p:cNvSpPr/>
            <p:nvPr/>
          </p:nvSpPr>
          <p:spPr>
            <a:xfrm>
              <a:off x="4459872" y="268825"/>
              <a:ext cx="224104" cy="112149"/>
            </a:xfrm>
            <a:custGeom>
              <a:rect b="b" l="l" r="r" t="t"/>
              <a:pathLst>
                <a:path extrusionOk="0" h="1153" w="2304">
                  <a:moveTo>
                    <a:pt x="0" y="1"/>
                  </a:moveTo>
                  <a:lnTo>
                    <a:pt x="1152" y="1153"/>
                  </a:lnTo>
                  <a:lnTo>
                    <a:pt x="23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a:off x="4459872" y="4762622"/>
              <a:ext cx="224104" cy="112052"/>
            </a:xfrm>
            <a:custGeom>
              <a:rect b="b" l="l" r="r" t="t"/>
              <a:pathLst>
                <a:path extrusionOk="0" h="1152" w="2304">
                  <a:moveTo>
                    <a:pt x="1152" y="1"/>
                  </a:moveTo>
                  <a:lnTo>
                    <a:pt x="0" y="1152"/>
                  </a:lnTo>
                  <a:lnTo>
                    <a:pt x="2303" y="1152"/>
                  </a:lnTo>
                  <a:lnTo>
                    <a:pt x="11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1"/>
            <p:cNvSpPr/>
            <p:nvPr/>
          </p:nvSpPr>
          <p:spPr>
            <a:xfrm>
              <a:off x="7706505" y="455700"/>
              <a:ext cx="423266" cy="416913"/>
            </a:xfrm>
            <a:custGeom>
              <a:rect b="b" l="l" r="r" t="t"/>
              <a:pathLst>
                <a:path extrusionOk="0" h="7153" w="7262">
                  <a:moveTo>
                    <a:pt x="2404" y="973"/>
                  </a:moveTo>
                  <a:lnTo>
                    <a:pt x="6233" y="2353"/>
                  </a:lnTo>
                  <a:lnTo>
                    <a:pt x="4855" y="6183"/>
                  </a:lnTo>
                  <a:lnTo>
                    <a:pt x="1025" y="4803"/>
                  </a:lnTo>
                  <a:lnTo>
                    <a:pt x="2404" y="973"/>
                  </a:lnTo>
                  <a:close/>
                  <a:moveTo>
                    <a:pt x="2150" y="1"/>
                  </a:moveTo>
                  <a:cubicBezTo>
                    <a:pt x="1975" y="1"/>
                    <a:pt x="1811" y="110"/>
                    <a:pt x="1748" y="284"/>
                  </a:cubicBezTo>
                  <a:lnTo>
                    <a:pt x="81" y="4914"/>
                  </a:lnTo>
                  <a:cubicBezTo>
                    <a:pt x="1" y="5135"/>
                    <a:pt x="115" y="5379"/>
                    <a:pt x="336" y="5459"/>
                  </a:cubicBezTo>
                  <a:lnTo>
                    <a:pt x="4968" y="7126"/>
                  </a:lnTo>
                  <a:cubicBezTo>
                    <a:pt x="5016" y="7144"/>
                    <a:pt x="5065" y="7152"/>
                    <a:pt x="5113" y="7152"/>
                  </a:cubicBezTo>
                  <a:cubicBezTo>
                    <a:pt x="5286" y="7152"/>
                    <a:pt x="5447" y="7045"/>
                    <a:pt x="5510" y="6872"/>
                  </a:cubicBezTo>
                  <a:lnTo>
                    <a:pt x="7181" y="2239"/>
                  </a:lnTo>
                  <a:cubicBezTo>
                    <a:pt x="7262" y="2018"/>
                    <a:pt x="7144" y="1774"/>
                    <a:pt x="6923" y="1696"/>
                  </a:cubicBezTo>
                  <a:lnTo>
                    <a:pt x="2293" y="26"/>
                  </a:lnTo>
                  <a:cubicBezTo>
                    <a:pt x="2246" y="9"/>
                    <a:pt x="2198" y="1"/>
                    <a:pt x="2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1"/>
            <p:cNvSpPr/>
            <p:nvPr/>
          </p:nvSpPr>
          <p:spPr>
            <a:xfrm>
              <a:off x="1402600" y="100236"/>
              <a:ext cx="224103" cy="218722"/>
            </a:xfrm>
            <a:custGeom>
              <a:rect b="b" l="l" r="r" t="t"/>
              <a:pathLst>
                <a:path extrusionOk="0" h="4889" w="5009">
                  <a:moveTo>
                    <a:pt x="1573" y="0"/>
                  </a:moveTo>
                  <a:cubicBezTo>
                    <a:pt x="1513" y="0"/>
                    <a:pt x="1452" y="13"/>
                    <a:pt x="1393" y="41"/>
                  </a:cubicBezTo>
                  <a:cubicBezTo>
                    <a:pt x="1179" y="137"/>
                    <a:pt x="1085" y="392"/>
                    <a:pt x="1186" y="606"/>
                  </a:cubicBezTo>
                  <a:lnTo>
                    <a:pt x="1939" y="2236"/>
                  </a:lnTo>
                  <a:lnTo>
                    <a:pt x="308" y="2993"/>
                  </a:lnTo>
                  <a:cubicBezTo>
                    <a:pt x="94" y="3089"/>
                    <a:pt x="1" y="3344"/>
                    <a:pt x="101" y="3555"/>
                  </a:cubicBezTo>
                  <a:cubicBezTo>
                    <a:pt x="171" y="3711"/>
                    <a:pt x="325" y="3803"/>
                    <a:pt x="486" y="3803"/>
                  </a:cubicBezTo>
                  <a:cubicBezTo>
                    <a:pt x="547" y="3803"/>
                    <a:pt x="608" y="3790"/>
                    <a:pt x="667" y="3763"/>
                  </a:cubicBezTo>
                  <a:lnTo>
                    <a:pt x="2297" y="3009"/>
                  </a:lnTo>
                  <a:lnTo>
                    <a:pt x="3054" y="4643"/>
                  </a:lnTo>
                  <a:cubicBezTo>
                    <a:pt x="3124" y="4797"/>
                    <a:pt x="3279" y="4889"/>
                    <a:pt x="3441" y="4889"/>
                  </a:cubicBezTo>
                  <a:cubicBezTo>
                    <a:pt x="3500" y="4889"/>
                    <a:pt x="3559" y="4877"/>
                    <a:pt x="3616" y="4850"/>
                  </a:cubicBezTo>
                  <a:cubicBezTo>
                    <a:pt x="3830" y="4750"/>
                    <a:pt x="3924" y="4499"/>
                    <a:pt x="3827" y="4285"/>
                  </a:cubicBezTo>
                  <a:lnTo>
                    <a:pt x="3070" y="2652"/>
                  </a:lnTo>
                  <a:lnTo>
                    <a:pt x="4704" y="1898"/>
                  </a:lnTo>
                  <a:cubicBezTo>
                    <a:pt x="4914" y="1798"/>
                    <a:pt x="5008" y="1547"/>
                    <a:pt x="4911" y="1332"/>
                  </a:cubicBezTo>
                  <a:cubicBezTo>
                    <a:pt x="4838" y="1177"/>
                    <a:pt x="4686" y="1085"/>
                    <a:pt x="4526" y="1085"/>
                  </a:cubicBezTo>
                  <a:cubicBezTo>
                    <a:pt x="4465" y="1085"/>
                    <a:pt x="4404" y="1098"/>
                    <a:pt x="4346" y="1125"/>
                  </a:cubicBezTo>
                  <a:lnTo>
                    <a:pt x="2712" y="1878"/>
                  </a:lnTo>
                  <a:lnTo>
                    <a:pt x="1959" y="248"/>
                  </a:lnTo>
                  <a:cubicBezTo>
                    <a:pt x="1886" y="92"/>
                    <a:pt x="1733" y="0"/>
                    <a:pt x="15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1" name="Google Shape;171;p11"/>
            <p:cNvGrpSpPr/>
            <p:nvPr/>
          </p:nvGrpSpPr>
          <p:grpSpPr>
            <a:xfrm>
              <a:off x="317250" y="268825"/>
              <a:ext cx="8509400" cy="4605850"/>
              <a:chOff x="317250" y="268825"/>
              <a:chExt cx="8509400" cy="4605850"/>
            </a:xfrm>
          </p:grpSpPr>
          <p:sp>
            <p:nvSpPr>
              <p:cNvPr id="172" name="Google Shape;172;p11"/>
              <p:cNvSpPr/>
              <p:nvPr/>
            </p:nvSpPr>
            <p:spPr>
              <a:xfrm>
                <a:off x="3172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rot="10800000">
                <a:off x="86695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4" name="Google Shape;174;p11"/>
            <p:cNvSpPr/>
            <p:nvPr/>
          </p:nvSpPr>
          <p:spPr>
            <a:xfrm rot="-3000083">
              <a:off x="935724" y="4747579"/>
              <a:ext cx="496882" cy="342676"/>
            </a:xfrm>
            <a:custGeom>
              <a:rect b="b" l="l" r="r" t="t"/>
              <a:pathLst>
                <a:path extrusionOk="0" h="11031" w="15995">
                  <a:moveTo>
                    <a:pt x="4510" y="1"/>
                  </a:moveTo>
                  <a:cubicBezTo>
                    <a:pt x="4478" y="1"/>
                    <a:pt x="4445" y="5"/>
                    <a:pt x="4412" y="12"/>
                  </a:cubicBezTo>
                  <a:lnTo>
                    <a:pt x="368" y="990"/>
                  </a:lnTo>
                  <a:cubicBezTo>
                    <a:pt x="141" y="1047"/>
                    <a:pt x="0" y="1274"/>
                    <a:pt x="54" y="1502"/>
                  </a:cubicBezTo>
                  <a:cubicBezTo>
                    <a:pt x="102" y="1698"/>
                    <a:pt x="276" y="1829"/>
                    <a:pt x="467" y="1829"/>
                  </a:cubicBezTo>
                  <a:cubicBezTo>
                    <a:pt x="501" y="1829"/>
                    <a:pt x="535" y="1825"/>
                    <a:pt x="569" y="1817"/>
                  </a:cubicBezTo>
                  <a:lnTo>
                    <a:pt x="4198" y="939"/>
                  </a:lnTo>
                  <a:lnTo>
                    <a:pt x="5075" y="4572"/>
                  </a:lnTo>
                  <a:cubicBezTo>
                    <a:pt x="5120" y="4765"/>
                    <a:pt x="5295" y="4896"/>
                    <a:pt x="5486" y="4896"/>
                  </a:cubicBezTo>
                  <a:cubicBezTo>
                    <a:pt x="5519" y="4896"/>
                    <a:pt x="5553" y="4892"/>
                    <a:pt x="5587" y="4883"/>
                  </a:cubicBezTo>
                  <a:lnTo>
                    <a:pt x="9219" y="4009"/>
                  </a:lnTo>
                  <a:lnTo>
                    <a:pt x="10093" y="7638"/>
                  </a:lnTo>
                  <a:cubicBezTo>
                    <a:pt x="10141" y="7833"/>
                    <a:pt x="10315" y="7964"/>
                    <a:pt x="10509" y="7964"/>
                  </a:cubicBezTo>
                  <a:cubicBezTo>
                    <a:pt x="10542" y="7964"/>
                    <a:pt x="10575" y="7960"/>
                    <a:pt x="10608" y="7952"/>
                  </a:cubicBezTo>
                  <a:lnTo>
                    <a:pt x="14237" y="7076"/>
                  </a:lnTo>
                  <a:lnTo>
                    <a:pt x="15114" y="10704"/>
                  </a:lnTo>
                  <a:cubicBezTo>
                    <a:pt x="15160" y="10899"/>
                    <a:pt x="15336" y="11030"/>
                    <a:pt x="15528" y="11030"/>
                  </a:cubicBezTo>
                  <a:cubicBezTo>
                    <a:pt x="15560" y="11030"/>
                    <a:pt x="15593" y="11026"/>
                    <a:pt x="15626" y="11019"/>
                  </a:cubicBezTo>
                  <a:cubicBezTo>
                    <a:pt x="15858" y="10962"/>
                    <a:pt x="15994" y="10734"/>
                    <a:pt x="15941" y="10503"/>
                  </a:cubicBezTo>
                  <a:lnTo>
                    <a:pt x="14963" y="6463"/>
                  </a:lnTo>
                  <a:cubicBezTo>
                    <a:pt x="14918" y="6267"/>
                    <a:pt x="14744" y="6136"/>
                    <a:pt x="14554" y="6136"/>
                  </a:cubicBezTo>
                  <a:cubicBezTo>
                    <a:pt x="14520" y="6136"/>
                    <a:pt x="14486" y="6140"/>
                    <a:pt x="14452" y="6149"/>
                  </a:cubicBezTo>
                  <a:lnTo>
                    <a:pt x="10823" y="7025"/>
                  </a:lnTo>
                  <a:lnTo>
                    <a:pt x="9945" y="3393"/>
                  </a:lnTo>
                  <a:cubicBezTo>
                    <a:pt x="9897" y="3200"/>
                    <a:pt x="9726" y="3069"/>
                    <a:pt x="9534" y="3069"/>
                  </a:cubicBezTo>
                  <a:cubicBezTo>
                    <a:pt x="9500" y="3069"/>
                    <a:pt x="9465" y="3073"/>
                    <a:pt x="9430" y="3082"/>
                  </a:cubicBezTo>
                  <a:lnTo>
                    <a:pt x="5801" y="3955"/>
                  </a:lnTo>
                  <a:lnTo>
                    <a:pt x="4924" y="327"/>
                  </a:lnTo>
                  <a:cubicBezTo>
                    <a:pt x="4879" y="132"/>
                    <a:pt x="4703" y="1"/>
                    <a:pt x="4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1"/>
            <p:cNvSpPr/>
            <p:nvPr/>
          </p:nvSpPr>
          <p:spPr>
            <a:xfrm>
              <a:off x="7649030" y="4686859"/>
              <a:ext cx="336421" cy="336596"/>
            </a:xfrm>
            <a:custGeom>
              <a:rect b="b" l="l" r="r" t="t"/>
              <a:pathLst>
                <a:path extrusionOk="0" h="5775" w="5772">
                  <a:moveTo>
                    <a:pt x="2886" y="854"/>
                  </a:moveTo>
                  <a:cubicBezTo>
                    <a:pt x="4008" y="854"/>
                    <a:pt x="4921" y="1765"/>
                    <a:pt x="4921" y="2890"/>
                  </a:cubicBezTo>
                  <a:cubicBezTo>
                    <a:pt x="4921" y="4011"/>
                    <a:pt x="4008" y="4924"/>
                    <a:pt x="2886" y="4924"/>
                  </a:cubicBezTo>
                  <a:cubicBezTo>
                    <a:pt x="1765" y="4924"/>
                    <a:pt x="851" y="4011"/>
                    <a:pt x="851" y="2890"/>
                  </a:cubicBezTo>
                  <a:cubicBezTo>
                    <a:pt x="851" y="1765"/>
                    <a:pt x="1765" y="854"/>
                    <a:pt x="2886" y="854"/>
                  </a:cubicBezTo>
                  <a:close/>
                  <a:moveTo>
                    <a:pt x="2886" y="1"/>
                  </a:moveTo>
                  <a:cubicBezTo>
                    <a:pt x="1296" y="1"/>
                    <a:pt x="1" y="1296"/>
                    <a:pt x="1" y="2890"/>
                  </a:cubicBezTo>
                  <a:cubicBezTo>
                    <a:pt x="1" y="4479"/>
                    <a:pt x="1296" y="5774"/>
                    <a:pt x="2886" y="5774"/>
                  </a:cubicBezTo>
                  <a:cubicBezTo>
                    <a:pt x="4480" y="5774"/>
                    <a:pt x="5771" y="4479"/>
                    <a:pt x="5771" y="2890"/>
                  </a:cubicBezTo>
                  <a:cubicBezTo>
                    <a:pt x="5771" y="1296"/>
                    <a:pt x="4480" y="1"/>
                    <a:pt x="2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 name="Google Shape;176;p11"/>
          <p:cNvSpPr txBox="1"/>
          <p:nvPr>
            <p:ph idx="1" type="subTitle"/>
          </p:nvPr>
        </p:nvSpPr>
        <p:spPr>
          <a:xfrm>
            <a:off x="1527362" y="3245225"/>
            <a:ext cx="6094200" cy="4365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2"/>
              </a:buClr>
              <a:buSzPts val="1200"/>
              <a:buNone/>
              <a:defRPr sz="1600"/>
            </a:lvl1pPr>
            <a:lvl2pPr lvl="1" rtl="0" algn="ctr">
              <a:lnSpc>
                <a:spcPct val="100000"/>
              </a:lnSpc>
              <a:spcBef>
                <a:spcPts val="0"/>
              </a:spcBef>
              <a:spcAft>
                <a:spcPts val="0"/>
              </a:spcAft>
              <a:buClr>
                <a:schemeClr val="dk2"/>
              </a:buClr>
              <a:buSzPts val="1200"/>
              <a:buNone/>
              <a:defRPr sz="1200">
                <a:solidFill>
                  <a:schemeClr val="dk2"/>
                </a:solidFill>
              </a:defRPr>
            </a:lvl2pPr>
            <a:lvl3pPr lvl="2" rtl="0" algn="ctr">
              <a:lnSpc>
                <a:spcPct val="100000"/>
              </a:lnSpc>
              <a:spcBef>
                <a:spcPts val="0"/>
              </a:spcBef>
              <a:spcAft>
                <a:spcPts val="0"/>
              </a:spcAft>
              <a:buClr>
                <a:schemeClr val="dk2"/>
              </a:buClr>
              <a:buSzPts val="1200"/>
              <a:buNone/>
              <a:defRPr sz="1200">
                <a:solidFill>
                  <a:schemeClr val="dk2"/>
                </a:solidFill>
              </a:defRPr>
            </a:lvl3pPr>
            <a:lvl4pPr lvl="3" rtl="0" algn="ctr">
              <a:lnSpc>
                <a:spcPct val="100000"/>
              </a:lnSpc>
              <a:spcBef>
                <a:spcPts val="0"/>
              </a:spcBef>
              <a:spcAft>
                <a:spcPts val="0"/>
              </a:spcAft>
              <a:buClr>
                <a:schemeClr val="dk2"/>
              </a:buClr>
              <a:buSzPts val="1200"/>
              <a:buNone/>
              <a:defRPr sz="1200">
                <a:solidFill>
                  <a:schemeClr val="dk2"/>
                </a:solidFill>
              </a:defRPr>
            </a:lvl4pPr>
            <a:lvl5pPr lvl="4" rtl="0" algn="ctr">
              <a:lnSpc>
                <a:spcPct val="100000"/>
              </a:lnSpc>
              <a:spcBef>
                <a:spcPts val="0"/>
              </a:spcBef>
              <a:spcAft>
                <a:spcPts val="0"/>
              </a:spcAft>
              <a:buClr>
                <a:schemeClr val="dk2"/>
              </a:buClr>
              <a:buSzPts val="1200"/>
              <a:buNone/>
              <a:defRPr sz="1200">
                <a:solidFill>
                  <a:schemeClr val="dk2"/>
                </a:solidFill>
              </a:defRPr>
            </a:lvl5pPr>
            <a:lvl6pPr lvl="5" rtl="0" algn="ctr">
              <a:lnSpc>
                <a:spcPct val="100000"/>
              </a:lnSpc>
              <a:spcBef>
                <a:spcPts val="0"/>
              </a:spcBef>
              <a:spcAft>
                <a:spcPts val="0"/>
              </a:spcAft>
              <a:buClr>
                <a:schemeClr val="dk2"/>
              </a:buClr>
              <a:buSzPts val="1200"/>
              <a:buNone/>
              <a:defRPr sz="1200">
                <a:solidFill>
                  <a:schemeClr val="dk2"/>
                </a:solidFill>
              </a:defRPr>
            </a:lvl6pPr>
            <a:lvl7pPr lvl="6" rtl="0" algn="ctr">
              <a:lnSpc>
                <a:spcPct val="100000"/>
              </a:lnSpc>
              <a:spcBef>
                <a:spcPts val="0"/>
              </a:spcBef>
              <a:spcAft>
                <a:spcPts val="0"/>
              </a:spcAft>
              <a:buClr>
                <a:schemeClr val="dk2"/>
              </a:buClr>
              <a:buSzPts val="1200"/>
              <a:buNone/>
              <a:defRPr sz="1200">
                <a:solidFill>
                  <a:schemeClr val="dk2"/>
                </a:solidFill>
              </a:defRPr>
            </a:lvl7pPr>
            <a:lvl8pPr lvl="7" rtl="0" algn="ctr">
              <a:lnSpc>
                <a:spcPct val="100000"/>
              </a:lnSpc>
              <a:spcBef>
                <a:spcPts val="0"/>
              </a:spcBef>
              <a:spcAft>
                <a:spcPts val="0"/>
              </a:spcAft>
              <a:buClr>
                <a:schemeClr val="dk2"/>
              </a:buClr>
              <a:buSzPts val="1200"/>
              <a:buNone/>
              <a:defRPr sz="1200">
                <a:solidFill>
                  <a:schemeClr val="dk2"/>
                </a:solidFill>
              </a:defRPr>
            </a:lvl8pPr>
            <a:lvl9pPr lvl="8" rtl="0" algn="ctr">
              <a:lnSpc>
                <a:spcPct val="100000"/>
              </a:lnSpc>
              <a:spcBef>
                <a:spcPts val="0"/>
              </a:spcBef>
              <a:spcAft>
                <a:spcPts val="0"/>
              </a:spcAft>
              <a:buClr>
                <a:schemeClr val="dk2"/>
              </a:buClr>
              <a:buSzPts val="1200"/>
              <a:buNone/>
              <a:defRPr sz="1200">
                <a:solidFill>
                  <a:schemeClr val="dk2"/>
                </a:solidFill>
              </a:defRPr>
            </a:lvl9pPr>
          </a:lstStyle>
          <a:p/>
        </p:txBody>
      </p:sp>
      <p:sp>
        <p:nvSpPr>
          <p:cNvPr id="177" name="Google Shape;177;p11"/>
          <p:cNvSpPr txBox="1"/>
          <p:nvPr>
            <p:ph hasCustomPrompt="1" type="title"/>
          </p:nvPr>
        </p:nvSpPr>
        <p:spPr>
          <a:xfrm>
            <a:off x="730999" y="1833175"/>
            <a:ext cx="7686900" cy="14772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rgbClr val="FFFFFF"/>
              </a:buClr>
              <a:buSzPts val="9600"/>
              <a:buNone/>
              <a:defRPr sz="9600">
                <a:solidFill>
                  <a:srgbClr val="FFFFFF"/>
                </a:solidFill>
              </a:defRPr>
            </a:lvl1pPr>
            <a:lvl2pPr lvl="1" rtl="0" algn="ctr">
              <a:spcBef>
                <a:spcPts val="0"/>
              </a:spcBef>
              <a:spcAft>
                <a:spcPts val="0"/>
              </a:spcAft>
              <a:buClr>
                <a:srgbClr val="FFFFFF"/>
              </a:buClr>
              <a:buSzPts val="9600"/>
              <a:buFont typeface="Fira Sans Extra Condensed Medium"/>
              <a:buNone/>
              <a:defRPr sz="9600">
                <a:solidFill>
                  <a:srgbClr val="FFFFFF"/>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rgbClr val="FFFFFF"/>
              </a:buClr>
              <a:buSzPts val="9600"/>
              <a:buFont typeface="Fira Sans Extra Condensed Medium"/>
              <a:buNone/>
              <a:defRPr sz="9600">
                <a:solidFill>
                  <a:srgbClr val="FFFFFF"/>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rgbClr val="FFFFFF"/>
              </a:buClr>
              <a:buSzPts val="9600"/>
              <a:buFont typeface="Fira Sans Extra Condensed Medium"/>
              <a:buNone/>
              <a:defRPr sz="9600">
                <a:solidFill>
                  <a:srgbClr val="FFFFFF"/>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rgbClr val="FFFFFF"/>
              </a:buClr>
              <a:buSzPts val="9600"/>
              <a:buFont typeface="Fira Sans Extra Condensed Medium"/>
              <a:buNone/>
              <a:defRPr sz="9600">
                <a:solidFill>
                  <a:srgbClr val="FFFFFF"/>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rgbClr val="FFFFFF"/>
              </a:buClr>
              <a:buSzPts val="9600"/>
              <a:buFont typeface="Fira Sans Extra Condensed Medium"/>
              <a:buNone/>
              <a:defRPr sz="9600">
                <a:solidFill>
                  <a:srgbClr val="FFFFFF"/>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rgbClr val="FFFFFF"/>
              </a:buClr>
              <a:buSzPts val="9600"/>
              <a:buFont typeface="Fira Sans Extra Condensed Medium"/>
              <a:buNone/>
              <a:defRPr sz="9600">
                <a:solidFill>
                  <a:srgbClr val="FFFFFF"/>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rgbClr val="FFFFFF"/>
              </a:buClr>
              <a:buSzPts val="9600"/>
              <a:buFont typeface="Fira Sans Extra Condensed Medium"/>
              <a:buNone/>
              <a:defRPr sz="9600">
                <a:solidFill>
                  <a:srgbClr val="FFFFFF"/>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rgbClr val="FFFFFF"/>
              </a:buClr>
              <a:buSzPts val="9600"/>
              <a:buFont typeface="Fira Sans Extra Condensed Medium"/>
              <a:buNone/>
              <a:defRPr sz="96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bg>
      <p:bgPr>
        <a:gradFill>
          <a:gsLst>
            <a:gs pos="0">
              <a:schemeClr val="dk1"/>
            </a:gs>
            <a:gs pos="100000">
              <a:schemeClr val="lt1"/>
            </a:gs>
          </a:gsLst>
          <a:lin ang="5400700" scaled="0"/>
        </a:gradFill>
      </p:bgPr>
    </p:bg>
    <p:spTree>
      <p:nvGrpSpPr>
        <p:cNvPr id="178" name="Shape 178"/>
        <p:cNvGrpSpPr/>
        <p:nvPr/>
      </p:nvGrpSpPr>
      <p:grpSpPr>
        <a:xfrm>
          <a:off x="0" y="0"/>
          <a:ext cx="0" cy="0"/>
          <a:chOff x="0" y="0"/>
          <a:chExt cx="0" cy="0"/>
        </a:xfrm>
      </p:grpSpPr>
      <p:grpSp>
        <p:nvGrpSpPr>
          <p:cNvPr id="179" name="Google Shape;179;p12"/>
          <p:cNvGrpSpPr/>
          <p:nvPr/>
        </p:nvGrpSpPr>
        <p:grpSpPr>
          <a:xfrm>
            <a:off x="-12" y="0"/>
            <a:ext cx="8964691" cy="5143544"/>
            <a:chOff x="-12" y="0"/>
            <a:chExt cx="8964691" cy="5143544"/>
          </a:xfrm>
        </p:grpSpPr>
        <p:sp>
          <p:nvSpPr>
            <p:cNvPr id="180" name="Google Shape;180;p12"/>
            <p:cNvSpPr/>
            <p:nvPr/>
          </p:nvSpPr>
          <p:spPr>
            <a:xfrm flipH="1" rot="-5400000">
              <a:off x="-332850" y="1830375"/>
              <a:ext cx="3645950" cy="2980275"/>
            </a:xfrm>
            <a:custGeom>
              <a:rect b="b" l="l" r="r" t="t"/>
              <a:pathLst>
                <a:path extrusionOk="0" h="119211" w="145838">
                  <a:moveTo>
                    <a:pt x="0" y="1"/>
                  </a:moveTo>
                  <a:cubicBezTo>
                    <a:pt x="1292" y="31275"/>
                    <a:pt x="14076" y="60489"/>
                    <a:pt x="36342" y="82756"/>
                  </a:cubicBezTo>
                  <a:cubicBezTo>
                    <a:pt x="59851" y="106264"/>
                    <a:pt x="91108" y="119211"/>
                    <a:pt x="124355" y="119211"/>
                  </a:cubicBezTo>
                  <a:cubicBezTo>
                    <a:pt x="131628" y="119211"/>
                    <a:pt x="138812" y="118589"/>
                    <a:pt x="145838" y="117374"/>
                  </a:cubicBezTo>
                  <a:lnTo>
                    <a:pt x="145838" y="96140"/>
                  </a:lnTo>
                  <a:cubicBezTo>
                    <a:pt x="138849" y="97606"/>
                    <a:pt x="131661" y="98365"/>
                    <a:pt x="124355" y="98365"/>
                  </a:cubicBezTo>
                  <a:cubicBezTo>
                    <a:pt x="96676" y="98365"/>
                    <a:pt x="70653" y="87588"/>
                    <a:pt x="51080" y="68014"/>
                  </a:cubicBezTo>
                  <a:cubicBezTo>
                    <a:pt x="32752" y="49686"/>
                    <a:pt x="22137" y="25703"/>
                    <a:pt x="20861" y="1"/>
                  </a:cubicBez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1" name="Google Shape;181;p12"/>
            <p:cNvGrpSpPr/>
            <p:nvPr/>
          </p:nvGrpSpPr>
          <p:grpSpPr>
            <a:xfrm>
              <a:off x="5425750" y="0"/>
              <a:ext cx="3538929" cy="5143544"/>
              <a:chOff x="5420400" y="0"/>
              <a:chExt cx="3538929" cy="5143544"/>
            </a:xfrm>
          </p:grpSpPr>
          <p:sp>
            <p:nvSpPr>
              <p:cNvPr id="182" name="Google Shape;182;p12"/>
              <p:cNvSpPr/>
              <p:nvPr/>
            </p:nvSpPr>
            <p:spPr>
              <a:xfrm>
                <a:off x="5420400" y="1442075"/>
                <a:ext cx="3538929" cy="3701469"/>
              </a:xfrm>
              <a:custGeom>
                <a:rect b="b" l="l" r="r" t="t"/>
                <a:pathLst>
                  <a:path extrusionOk="0" h="104458" w="99871">
                    <a:moveTo>
                      <a:pt x="20710" y="20753"/>
                    </a:moveTo>
                    <a:lnTo>
                      <a:pt x="77504" y="59211"/>
                    </a:lnTo>
                    <a:lnTo>
                      <a:pt x="15797" y="89169"/>
                    </a:lnTo>
                    <a:lnTo>
                      <a:pt x="20710" y="20753"/>
                    </a:lnTo>
                    <a:close/>
                    <a:moveTo>
                      <a:pt x="14233" y="1"/>
                    </a:moveTo>
                    <a:cubicBezTo>
                      <a:pt x="13129" y="1"/>
                      <a:pt x="12021" y="248"/>
                      <a:pt x="10997" y="750"/>
                    </a:cubicBezTo>
                    <a:cubicBezTo>
                      <a:pt x="8609" y="1905"/>
                      <a:pt x="7027" y="4241"/>
                      <a:pt x="6838" y="6885"/>
                    </a:cubicBezTo>
                    <a:lnTo>
                      <a:pt x="90" y="100914"/>
                    </a:lnTo>
                    <a:cubicBezTo>
                      <a:pt x="0" y="102151"/>
                      <a:pt x="228" y="103363"/>
                      <a:pt x="716" y="104458"/>
                    </a:cubicBezTo>
                    <a:lnTo>
                      <a:pt x="18242" y="104458"/>
                    </a:lnTo>
                    <a:lnTo>
                      <a:pt x="95527" y="66938"/>
                    </a:lnTo>
                    <a:cubicBezTo>
                      <a:pt x="96242" y="66593"/>
                      <a:pt x="96892" y="66138"/>
                      <a:pt x="97445" y="65598"/>
                    </a:cubicBezTo>
                    <a:cubicBezTo>
                      <a:pt x="98734" y="64347"/>
                      <a:pt x="99549" y="62650"/>
                      <a:pt x="99682" y="60803"/>
                    </a:cubicBezTo>
                    <a:cubicBezTo>
                      <a:pt x="99871" y="58159"/>
                      <a:pt x="98639" y="55620"/>
                      <a:pt x="96446" y="54137"/>
                    </a:cubicBezTo>
                    <a:lnTo>
                      <a:pt x="18388" y="1280"/>
                    </a:lnTo>
                    <a:cubicBezTo>
                      <a:pt x="17142" y="432"/>
                      <a:pt x="15688" y="1"/>
                      <a:pt x="14233" y="1"/>
                    </a:cubicBez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2"/>
              <p:cNvSpPr/>
              <p:nvPr/>
            </p:nvSpPr>
            <p:spPr>
              <a:xfrm>
                <a:off x="6583675" y="0"/>
                <a:ext cx="959475" cy="574975"/>
              </a:xfrm>
              <a:custGeom>
                <a:rect b="b" l="l" r="r" t="t"/>
                <a:pathLst>
                  <a:path extrusionOk="0" h="22999" w="38379">
                    <a:moveTo>
                      <a:pt x="1" y="1"/>
                    </a:moveTo>
                    <a:lnTo>
                      <a:pt x="28154" y="21999"/>
                    </a:lnTo>
                    <a:cubicBezTo>
                      <a:pt x="28552" y="22312"/>
                      <a:pt x="28992" y="22554"/>
                      <a:pt x="29458" y="22719"/>
                    </a:cubicBezTo>
                    <a:cubicBezTo>
                      <a:pt x="29969" y="22904"/>
                      <a:pt x="30509" y="22998"/>
                      <a:pt x="31054" y="22998"/>
                    </a:cubicBezTo>
                    <a:cubicBezTo>
                      <a:pt x="31651" y="22998"/>
                      <a:pt x="32248" y="22885"/>
                      <a:pt x="32817" y="22657"/>
                    </a:cubicBezTo>
                    <a:cubicBezTo>
                      <a:pt x="34375" y="22023"/>
                      <a:pt x="35484" y="20610"/>
                      <a:pt x="35716" y="18943"/>
                    </a:cubicBezTo>
                    <a:lnTo>
                      <a:pt x="38378" y="1"/>
                    </a:lnTo>
                    <a:lnTo>
                      <a:pt x="28865" y="1"/>
                    </a:lnTo>
                    <a:lnTo>
                      <a:pt x="27524" y="9552"/>
                    </a:lnTo>
                    <a:lnTo>
                      <a:pt x="15301" y="1"/>
                    </a:ln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84" name="Google Shape;184;p12"/>
          <p:cNvGrpSpPr/>
          <p:nvPr/>
        </p:nvGrpSpPr>
        <p:grpSpPr>
          <a:xfrm>
            <a:off x="317250" y="100236"/>
            <a:ext cx="8509400" cy="5119132"/>
            <a:chOff x="317250" y="100236"/>
            <a:chExt cx="8509400" cy="5119132"/>
          </a:xfrm>
        </p:grpSpPr>
        <p:sp>
          <p:nvSpPr>
            <p:cNvPr id="185" name="Google Shape;185;p12"/>
            <p:cNvSpPr/>
            <p:nvPr/>
          </p:nvSpPr>
          <p:spPr>
            <a:xfrm>
              <a:off x="4459872" y="268825"/>
              <a:ext cx="224104" cy="112149"/>
            </a:xfrm>
            <a:custGeom>
              <a:rect b="b" l="l" r="r" t="t"/>
              <a:pathLst>
                <a:path extrusionOk="0" h="1153" w="2304">
                  <a:moveTo>
                    <a:pt x="0" y="1"/>
                  </a:moveTo>
                  <a:lnTo>
                    <a:pt x="1152" y="1153"/>
                  </a:lnTo>
                  <a:lnTo>
                    <a:pt x="23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2"/>
            <p:cNvSpPr/>
            <p:nvPr/>
          </p:nvSpPr>
          <p:spPr>
            <a:xfrm>
              <a:off x="4459872" y="4762622"/>
              <a:ext cx="224104" cy="112052"/>
            </a:xfrm>
            <a:custGeom>
              <a:rect b="b" l="l" r="r" t="t"/>
              <a:pathLst>
                <a:path extrusionOk="0" h="1152" w="2304">
                  <a:moveTo>
                    <a:pt x="1152" y="1"/>
                  </a:moveTo>
                  <a:lnTo>
                    <a:pt x="0" y="1152"/>
                  </a:lnTo>
                  <a:lnTo>
                    <a:pt x="2303" y="1152"/>
                  </a:lnTo>
                  <a:lnTo>
                    <a:pt x="11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2"/>
            <p:cNvSpPr/>
            <p:nvPr/>
          </p:nvSpPr>
          <p:spPr>
            <a:xfrm>
              <a:off x="7706505" y="455700"/>
              <a:ext cx="423266" cy="416913"/>
            </a:xfrm>
            <a:custGeom>
              <a:rect b="b" l="l" r="r" t="t"/>
              <a:pathLst>
                <a:path extrusionOk="0" h="7153" w="7262">
                  <a:moveTo>
                    <a:pt x="2404" y="973"/>
                  </a:moveTo>
                  <a:lnTo>
                    <a:pt x="6233" y="2353"/>
                  </a:lnTo>
                  <a:lnTo>
                    <a:pt x="4855" y="6183"/>
                  </a:lnTo>
                  <a:lnTo>
                    <a:pt x="1025" y="4803"/>
                  </a:lnTo>
                  <a:lnTo>
                    <a:pt x="2404" y="973"/>
                  </a:lnTo>
                  <a:close/>
                  <a:moveTo>
                    <a:pt x="2150" y="1"/>
                  </a:moveTo>
                  <a:cubicBezTo>
                    <a:pt x="1975" y="1"/>
                    <a:pt x="1811" y="110"/>
                    <a:pt x="1748" y="284"/>
                  </a:cubicBezTo>
                  <a:lnTo>
                    <a:pt x="81" y="4914"/>
                  </a:lnTo>
                  <a:cubicBezTo>
                    <a:pt x="1" y="5135"/>
                    <a:pt x="115" y="5379"/>
                    <a:pt x="336" y="5459"/>
                  </a:cubicBezTo>
                  <a:lnTo>
                    <a:pt x="4968" y="7126"/>
                  </a:lnTo>
                  <a:cubicBezTo>
                    <a:pt x="5016" y="7144"/>
                    <a:pt x="5065" y="7152"/>
                    <a:pt x="5113" y="7152"/>
                  </a:cubicBezTo>
                  <a:cubicBezTo>
                    <a:pt x="5286" y="7152"/>
                    <a:pt x="5447" y="7045"/>
                    <a:pt x="5510" y="6872"/>
                  </a:cubicBezTo>
                  <a:lnTo>
                    <a:pt x="7181" y="2239"/>
                  </a:lnTo>
                  <a:cubicBezTo>
                    <a:pt x="7262" y="2018"/>
                    <a:pt x="7144" y="1774"/>
                    <a:pt x="6923" y="1696"/>
                  </a:cubicBezTo>
                  <a:lnTo>
                    <a:pt x="2293" y="26"/>
                  </a:lnTo>
                  <a:cubicBezTo>
                    <a:pt x="2246" y="9"/>
                    <a:pt x="2198" y="1"/>
                    <a:pt x="2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2"/>
            <p:cNvSpPr/>
            <p:nvPr/>
          </p:nvSpPr>
          <p:spPr>
            <a:xfrm>
              <a:off x="1402600" y="100236"/>
              <a:ext cx="224103" cy="218722"/>
            </a:xfrm>
            <a:custGeom>
              <a:rect b="b" l="l" r="r" t="t"/>
              <a:pathLst>
                <a:path extrusionOk="0" h="4889" w="5009">
                  <a:moveTo>
                    <a:pt x="1573" y="0"/>
                  </a:moveTo>
                  <a:cubicBezTo>
                    <a:pt x="1513" y="0"/>
                    <a:pt x="1452" y="13"/>
                    <a:pt x="1393" y="41"/>
                  </a:cubicBezTo>
                  <a:cubicBezTo>
                    <a:pt x="1179" y="137"/>
                    <a:pt x="1085" y="392"/>
                    <a:pt x="1186" y="606"/>
                  </a:cubicBezTo>
                  <a:lnTo>
                    <a:pt x="1939" y="2236"/>
                  </a:lnTo>
                  <a:lnTo>
                    <a:pt x="308" y="2993"/>
                  </a:lnTo>
                  <a:cubicBezTo>
                    <a:pt x="94" y="3089"/>
                    <a:pt x="1" y="3344"/>
                    <a:pt x="101" y="3555"/>
                  </a:cubicBezTo>
                  <a:cubicBezTo>
                    <a:pt x="171" y="3711"/>
                    <a:pt x="325" y="3803"/>
                    <a:pt x="486" y="3803"/>
                  </a:cubicBezTo>
                  <a:cubicBezTo>
                    <a:pt x="547" y="3803"/>
                    <a:pt x="608" y="3790"/>
                    <a:pt x="667" y="3763"/>
                  </a:cubicBezTo>
                  <a:lnTo>
                    <a:pt x="2297" y="3009"/>
                  </a:lnTo>
                  <a:lnTo>
                    <a:pt x="3054" y="4643"/>
                  </a:lnTo>
                  <a:cubicBezTo>
                    <a:pt x="3124" y="4797"/>
                    <a:pt x="3279" y="4889"/>
                    <a:pt x="3441" y="4889"/>
                  </a:cubicBezTo>
                  <a:cubicBezTo>
                    <a:pt x="3500" y="4889"/>
                    <a:pt x="3559" y="4877"/>
                    <a:pt x="3616" y="4850"/>
                  </a:cubicBezTo>
                  <a:cubicBezTo>
                    <a:pt x="3830" y="4750"/>
                    <a:pt x="3924" y="4499"/>
                    <a:pt x="3827" y="4285"/>
                  </a:cubicBezTo>
                  <a:lnTo>
                    <a:pt x="3070" y="2652"/>
                  </a:lnTo>
                  <a:lnTo>
                    <a:pt x="4704" y="1898"/>
                  </a:lnTo>
                  <a:cubicBezTo>
                    <a:pt x="4914" y="1798"/>
                    <a:pt x="5008" y="1547"/>
                    <a:pt x="4911" y="1332"/>
                  </a:cubicBezTo>
                  <a:cubicBezTo>
                    <a:pt x="4838" y="1177"/>
                    <a:pt x="4686" y="1085"/>
                    <a:pt x="4526" y="1085"/>
                  </a:cubicBezTo>
                  <a:cubicBezTo>
                    <a:pt x="4465" y="1085"/>
                    <a:pt x="4404" y="1098"/>
                    <a:pt x="4346" y="1125"/>
                  </a:cubicBezTo>
                  <a:lnTo>
                    <a:pt x="2712" y="1878"/>
                  </a:lnTo>
                  <a:lnTo>
                    <a:pt x="1959" y="248"/>
                  </a:lnTo>
                  <a:cubicBezTo>
                    <a:pt x="1886" y="92"/>
                    <a:pt x="1733" y="0"/>
                    <a:pt x="15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 name="Google Shape;189;p12"/>
            <p:cNvGrpSpPr/>
            <p:nvPr/>
          </p:nvGrpSpPr>
          <p:grpSpPr>
            <a:xfrm>
              <a:off x="317250" y="268825"/>
              <a:ext cx="8509400" cy="4605850"/>
              <a:chOff x="317250" y="268825"/>
              <a:chExt cx="8509400" cy="4605850"/>
            </a:xfrm>
          </p:grpSpPr>
          <p:sp>
            <p:nvSpPr>
              <p:cNvPr id="190" name="Google Shape;190;p12"/>
              <p:cNvSpPr/>
              <p:nvPr/>
            </p:nvSpPr>
            <p:spPr>
              <a:xfrm>
                <a:off x="3172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2"/>
              <p:cNvSpPr/>
              <p:nvPr/>
            </p:nvSpPr>
            <p:spPr>
              <a:xfrm rot="10800000">
                <a:off x="86695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2" name="Google Shape;192;p12"/>
            <p:cNvSpPr/>
            <p:nvPr/>
          </p:nvSpPr>
          <p:spPr>
            <a:xfrm rot="-3000083">
              <a:off x="935724" y="4747579"/>
              <a:ext cx="496882" cy="342676"/>
            </a:xfrm>
            <a:custGeom>
              <a:rect b="b" l="l" r="r" t="t"/>
              <a:pathLst>
                <a:path extrusionOk="0" h="11031" w="15995">
                  <a:moveTo>
                    <a:pt x="4510" y="1"/>
                  </a:moveTo>
                  <a:cubicBezTo>
                    <a:pt x="4478" y="1"/>
                    <a:pt x="4445" y="5"/>
                    <a:pt x="4412" y="12"/>
                  </a:cubicBezTo>
                  <a:lnTo>
                    <a:pt x="368" y="990"/>
                  </a:lnTo>
                  <a:cubicBezTo>
                    <a:pt x="141" y="1047"/>
                    <a:pt x="0" y="1274"/>
                    <a:pt x="54" y="1502"/>
                  </a:cubicBezTo>
                  <a:cubicBezTo>
                    <a:pt x="102" y="1698"/>
                    <a:pt x="276" y="1829"/>
                    <a:pt x="467" y="1829"/>
                  </a:cubicBezTo>
                  <a:cubicBezTo>
                    <a:pt x="501" y="1829"/>
                    <a:pt x="535" y="1825"/>
                    <a:pt x="569" y="1817"/>
                  </a:cubicBezTo>
                  <a:lnTo>
                    <a:pt x="4198" y="939"/>
                  </a:lnTo>
                  <a:lnTo>
                    <a:pt x="5075" y="4572"/>
                  </a:lnTo>
                  <a:cubicBezTo>
                    <a:pt x="5120" y="4765"/>
                    <a:pt x="5295" y="4896"/>
                    <a:pt x="5486" y="4896"/>
                  </a:cubicBezTo>
                  <a:cubicBezTo>
                    <a:pt x="5519" y="4896"/>
                    <a:pt x="5553" y="4892"/>
                    <a:pt x="5587" y="4883"/>
                  </a:cubicBezTo>
                  <a:lnTo>
                    <a:pt x="9219" y="4009"/>
                  </a:lnTo>
                  <a:lnTo>
                    <a:pt x="10093" y="7638"/>
                  </a:lnTo>
                  <a:cubicBezTo>
                    <a:pt x="10141" y="7833"/>
                    <a:pt x="10315" y="7964"/>
                    <a:pt x="10509" y="7964"/>
                  </a:cubicBezTo>
                  <a:cubicBezTo>
                    <a:pt x="10542" y="7964"/>
                    <a:pt x="10575" y="7960"/>
                    <a:pt x="10608" y="7952"/>
                  </a:cubicBezTo>
                  <a:lnTo>
                    <a:pt x="14237" y="7076"/>
                  </a:lnTo>
                  <a:lnTo>
                    <a:pt x="15114" y="10704"/>
                  </a:lnTo>
                  <a:cubicBezTo>
                    <a:pt x="15160" y="10899"/>
                    <a:pt x="15336" y="11030"/>
                    <a:pt x="15528" y="11030"/>
                  </a:cubicBezTo>
                  <a:cubicBezTo>
                    <a:pt x="15560" y="11030"/>
                    <a:pt x="15593" y="11026"/>
                    <a:pt x="15626" y="11019"/>
                  </a:cubicBezTo>
                  <a:cubicBezTo>
                    <a:pt x="15858" y="10962"/>
                    <a:pt x="15994" y="10734"/>
                    <a:pt x="15941" y="10503"/>
                  </a:cubicBezTo>
                  <a:lnTo>
                    <a:pt x="14963" y="6463"/>
                  </a:lnTo>
                  <a:cubicBezTo>
                    <a:pt x="14918" y="6267"/>
                    <a:pt x="14744" y="6136"/>
                    <a:pt x="14554" y="6136"/>
                  </a:cubicBezTo>
                  <a:cubicBezTo>
                    <a:pt x="14520" y="6136"/>
                    <a:pt x="14486" y="6140"/>
                    <a:pt x="14452" y="6149"/>
                  </a:cubicBezTo>
                  <a:lnTo>
                    <a:pt x="10823" y="7025"/>
                  </a:lnTo>
                  <a:lnTo>
                    <a:pt x="9945" y="3393"/>
                  </a:lnTo>
                  <a:cubicBezTo>
                    <a:pt x="9897" y="3200"/>
                    <a:pt x="9726" y="3069"/>
                    <a:pt x="9534" y="3069"/>
                  </a:cubicBezTo>
                  <a:cubicBezTo>
                    <a:pt x="9500" y="3069"/>
                    <a:pt x="9465" y="3073"/>
                    <a:pt x="9430" y="3082"/>
                  </a:cubicBezTo>
                  <a:lnTo>
                    <a:pt x="5801" y="3955"/>
                  </a:lnTo>
                  <a:lnTo>
                    <a:pt x="4924" y="327"/>
                  </a:lnTo>
                  <a:cubicBezTo>
                    <a:pt x="4879" y="132"/>
                    <a:pt x="4703" y="1"/>
                    <a:pt x="4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2"/>
            <p:cNvSpPr/>
            <p:nvPr/>
          </p:nvSpPr>
          <p:spPr>
            <a:xfrm>
              <a:off x="7649030" y="4686859"/>
              <a:ext cx="336421" cy="336596"/>
            </a:xfrm>
            <a:custGeom>
              <a:rect b="b" l="l" r="r" t="t"/>
              <a:pathLst>
                <a:path extrusionOk="0" h="5775" w="5772">
                  <a:moveTo>
                    <a:pt x="2886" y="854"/>
                  </a:moveTo>
                  <a:cubicBezTo>
                    <a:pt x="4008" y="854"/>
                    <a:pt x="4921" y="1765"/>
                    <a:pt x="4921" y="2890"/>
                  </a:cubicBezTo>
                  <a:cubicBezTo>
                    <a:pt x="4921" y="4011"/>
                    <a:pt x="4008" y="4924"/>
                    <a:pt x="2886" y="4924"/>
                  </a:cubicBezTo>
                  <a:cubicBezTo>
                    <a:pt x="1765" y="4924"/>
                    <a:pt x="851" y="4011"/>
                    <a:pt x="851" y="2890"/>
                  </a:cubicBezTo>
                  <a:cubicBezTo>
                    <a:pt x="851" y="1765"/>
                    <a:pt x="1765" y="854"/>
                    <a:pt x="2886" y="854"/>
                  </a:cubicBezTo>
                  <a:close/>
                  <a:moveTo>
                    <a:pt x="2886" y="1"/>
                  </a:moveTo>
                  <a:cubicBezTo>
                    <a:pt x="1296" y="1"/>
                    <a:pt x="1" y="1296"/>
                    <a:pt x="1" y="2890"/>
                  </a:cubicBezTo>
                  <a:cubicBezTo>
                    <a:pt x="1" y="4479"/>
                    <a:pt x="1296" y="5774"/>
                    <a:pt x="2886" y="5774"/>
                  </a:cubicBezTo>
                  <a:cubicBezTo>
                    <a:pt x="4480" y="5774"/>
                    <a:pt x="5771" y="4479"/>
                    <a:pt x="5771" y="2890"/>
                  </a:cubicBezTo>
                  <a:cubicBezTo>
                    <a:pt x="5771" y="1296"/>
                    <a:pt x="4480" y="1"/>
                    <a:pt x="2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4" name="Google Shape;194;p12"/>
          <p:cNvSpPr txBox="1"/>
          <p:nvPr>
            <p:ph type="ctrTitle"/>
          </p:nvPr>
        </p:nvSpPr>
        <p:spPr>
          <a:xfrm>
            <a:off x="2466723" y="664405"/>
            <a:ext cx="42156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3000">
                <a:solidFill>
                  <a:schemeClr val="l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95" name="Google Shape;195;p12"/>
          <p:cNvSpPr txBox="1"/>
          <p:nvPr>
            <p:ph idx="1" type="subTitle"/>
          </p:nvPr>
        </p:nvSpPr>
        <p:spPr>
          <a:xfrm flipH="1">
            <a:off x="2467073" y="1050807"/>
            <a:ext cx="4215600" cy="43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6" name="Google Shape;196;p12"/>
          <p:cNvSpPr txBox="1"/>
          <p:nvPr>
            <p:ph idx="2" type="ctrTitle"/>
          </p:nvPr>
        </p:nvSpPr>
        <p:spPr>
          <a:xfrm>
            <a:off x="2466723" y="1701879"/>
            <a:ext cx="42156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3000">
                <a:solidFill>
                  <a:schemeClr val="l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97" name="Google Shape;197;p12"/>
          <p:cNvSpPr txBox="1"/>
          <p:nvPr>
            <p:ph idx="3" type="subTitle"/>
          </p:nvPr>
        </p:nvSpPr>
        <p:spPr>
          <a:xfrm flipH="1">
            <a:off x="2467073" y="2088281"/>
            <a:ext cx="4215600" cy="43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8" name="Google Shape;198;p12"/>
          <p:cNvSpPr txBox="1"/>
          <p:nvPr>
            <p:ph idx="4" type="ctrTitle"/>
          </p:nvPr>
        </p:nvSpPr>
        <p:spPr>
          <a:xfrm>
            <a:off x="2466723" y="2739352"/>
            <a:ext cx="42156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3000">
                <a:solidFill>
                  <a:schemeClr val="l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99" name="Google Shape;199;p12"/>
          <p:cNvSpPr txBox="1"/>
          <p:nvPr>
            <p:ph idx="5" type="subTitle"/>
          </p:nvPr>
        </p:nvSpPr>
        <p:spPr>
          <a:xfrm flipH="1">
            <a:off x="2467073" y="3125754"/>
            <a:ext cx="4215600" cy="43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0" name="Google Shape;200;p12"/>
          <p:cNvSpPr txBox="1"/>
          <p:nvPr>
            <p:ph idx="6" type="ctrTitle"/>
          </p:nvPr>
        </p:nvSpPr>
        <p:spPr>
          <a:xfrm>
            <a:off x="2466723" y="3776826"/>
            <a:ext cx="42156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400"/>
              <a:buNone/>
              <a:defRPr sz="3000">
                <a:solidFill>
                  <a:schemeClr val="l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01" name="Google Shape;201;p12"/>
          <p:cNvSpPr txBox="1"/>
          <p:nvPr>
            <p:ph idx="7" type="subTitle"/>
          </p:nvPr>
        </p:nvSpPr>
        <p:spPr>
          <a:xfrm flipH="1">
            <a:off x="2467073" y="4163228"/>
            <a:ext cx="4215600" cy="43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9">
    <p:bg>
      <p:bgPr>
        <a:gradFill>
          <a:gsLst>
            <a:gs pos="0">
              <a:schemeClr val="dk1"/>
            </a:gs>
            <a:gs pos="100000">
              <a:schemeClr val="lt1"/>
            </a:gs>
          </a:gsLst>
          <a:lin ang="5400700" scaled="0"/>
        </a:gradFill>
      </p:bgPr>
    </p:bg>
    <p:spTree>
      <p:nvGrpSpPr>
        <p:cNvPr id="202" name="Shape 202"/>
        <p:cNvGrpSpPr/>
        <p:nvPr/>
      </p:nvGrpSpPr>
      <p:grpSpPr>
        <a:xfrm>
          <a:off x="0" y="0"/>
          <a:ext cx="0" cy="0"/>
          <a:chOff x="0" y="0"/>
          <a:chExt cx="0" cy="0"/>
        </a:xfrm>
      </p:grpSpPr>
      <p:grpSp>
        <p:nvGrpSpPr>
          <p:cNvPr id="203" name="Google Shape;203;p13"/>
          <p:cNvGrpSpPr/>
          <p:nvPr/>
        </p:nvGrpSpPr>
        <p:grpSpPr>
          <a:xfrm flipH="1">
            <a:off x="659830" y="0"/>
            <a:ext cx="9717332" cy="6034494"/>
            <a:chOff x="-1235925" y="0"/>
            <a:chExt cx="9717332" cy="6034494"/>
          </a:xfrm>
        </p:grpSpPr>
        <p:sp>
          <p:nvSpPr>
            <p:cNvPr id="204" name="Google Shape;204;p13"/>
            <p:cNvSpPr/>
            <p:nvPr/>
          </p:nvSpPr>
          <p:spPr>
            <a:xfrm rot="-1528096">
              <a:off x="5544546" y="3013188"/>
              <a:ext cx="2496710" cy="2611382"/>
            </a:xfrm>
            <a:custGeom>
              <a:rect b="b" l="l" r="r" t="t"/>
              <a:pathLst>
                <a:path extrusionOk="0" h="104458" w="99871">
                  <a:moveTo>
                    <a:pt x="20710" y="20753"/>
                  </a:moveTo>
                  <a:lnTo>
                    <a:pt x="77504" y="59211"/>
                  </a:lnTo>
                  <a:lnTo>
                    <a:pt x="15797" y="89169"/>
                  </a:lnTo>
                  <a:lnTo>
                    <a:pt x="20710" y="20753"/>
                  </a:lnTo>
                  <a:close/>
                  <a:moveTo>
                    <a:pt x="14233" y="1"/>
                  </a:moveTo>
                  <a:cubicBezTo>
                    <a:pt x="13129" y="1"/>
                    <a:pt x="12021" y="248"/>
                    <a:pt x="10997" y="750"/>
                  </a:cubicBezTo>
                  <a:cubicBezTo>
                    <a:pt x="8609" y="1905"/>
                    <a:pt x="7027" y="4241"/>
                    <a:pt x="6838" y="6885"/>
                  </a:cubicBezTo>
                  <a:lnTo>
                    <a:pt x="90" y="100914"/>
                  </a:lnTo>
                  <a:cubicBezTo>
                    <a:pt x="0" y="102151"/>
                    <a:pt x="228" y="103363"/>
                    <a:pt x="716" y="104458"/>
                  </a:cubicBezTo>
                  <a:lnTo>
                    <a:pt x="18242" y="104458"/>
                  </a:lnTo>
                  <a:lnTo>
                    <a:pt x="95527" y="66938"/>
                  </a:lnTo>
                  <a:cubicBezTo>
                    <a:pt x="96242" y="66593"/>
                    <a:pt x="96892" y="66138"/>
                    <a:pt x="97445" y="65598"/>
                  </a:cubicBezTo>
                  <a:cubicBezTo>
                    <a:pt x="98734" y="64347"/>
                    <a:pt x="99549" y="62650"/>
                    <a:pt x="99682" y="60803"/>
                  </a:cubicBezTo>
                  <a:cubicBezTo>
                    <a:pt x="99871" y="58159"/>
                    <a:pt x="98639" y="55620"/>
                    <a:pt x="96446" y="54137"/>
                  </a:cubicBezTo>
                  <a:lnTo>
                    <a:pt x="18388" y="1280"/>
                  </a:lnTo>
                  <a:cubicBezTo>
                    <a:pt x="17142" y="432"/>
                    <a:pt x="15688" y="1"/>
                    <a:pt x="14233" y="1"/>
                  </a:cubicBezTo>
                  <a:close/>
                </a:path>
              </a:pathLst>
            </a:custGeom>
            <a:solidFill>
              <a:srgbClr val="2EE6C4">
                <a:alpha val="44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3"/>
            <p:cNvSpPr/>
            <p:nvPr/>
          </p:nvSpPr>
          <p:spPr>
            <a:xfrm>
              <a:off x="-1235925" y="0"/>
              <a:ext cx="4590109" cy="2185646"/>
            </a:xfrm>
            <a:custGeom>
              <a:rect b="b" l="l" r="r" t="t"/>
              <a:pathLst>
                <a:path extrusionOk="0" h="70199" w="147426">
                  <a:moveTo>
                    <a:pt x="10785" y="1"/>
                  </a:moveTo>
                  <a:lnTo>
                    <a:pt x="1" y="12836"/>
                  </a:lnTo>
                  <a:lnTo>
                    <a:pt x="1" y="46342"/>
                  </a:lnTo>
                  <a:lnTo>
                    <a:pt x="133677" y="70027"/>
                  </a:lnTo>
                  <a:cubicBezTo>
                    <a:pt x="134325" y="70141"/>
                    <a:pt x="134974" y="70198"/>
                    <a:pt x="135619" y="70198"/>
                  </a:cubicBezTo>
                  <a:cubicBezTo>
                    <a:pt x="136144" y="70198"/>
                    <a:pt x="136671" y="70159"/>
                    <a:pt x="137192" y="70084"/>
                  </a:cubicBezTo>
                  <a:cubicBezTo>
                    <a:pt x="139859" y="69705"/>
                    <a:pt x="142342" y="68359"/>
                    <a:pt x="144128" y="66232"/>
                  </a:cubicBezTo>
                  <a:cubicBezTo>
                    <a:pt x="146687" y="63190"/>
                    <a:pt x="147426" y="59020"/>
                    <a:pt x="146071" y="55287"/>
                  </a:cubicBezTo>
                  <a:lnTo>
                    <a:pt x="125996" y="1"/>
                  </a:lnTo>
                  <a:lnTo>
                    <a:pt x="102340" y="1"/>
                  </a:lnTo>
                  <a:lnTo>
                    <a:pt x="118596" y="44769"/>
                  </a:lnTo>
                  <a:lnTo>
                    <a:pt x="17289" y="26822"/>
                  </a:lnTo>
                  <a:lnTo>
                    <a:pt x="39832" y="1"/>
                  </a:lnTo>
                  <a:close/>
                </a:path>
              </a:pathLst>
            </a:custGeom>
            <a:solidFill>
              <a:srgbClr val="2EE6C4">
                <a:alpha val="44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3"/>
            <p:cNvSpPr/>
            <p:nvPr/>
          </p:nvSpPr>
          <p:spPr>
            <a:xfrm>
              <a:off x="6583675" y="0"/>
              <a:ext cx="959475" cy="574975"/>
            </a:xfrm>
            <a:custGeom>
              <a:rect b="b" l="l" r="r" t="t"/>
              <a:pathLst>
                <a:path extrusionOk="0" h="22999" w="38379">
                  <a:moveTo>
                    <a:pt x="1" y="1"/>
                  </a:moveTo>
                  <a:lnTo>
                    <a:pt x="28154" y="21999"/>
                  </a:lnTo>
                  <a:cubicBezTo>
                    <a:pt x="28552" y="22312"/>
                    <a:pt x="28992" y="22554"/>
                    <a:pt x="29458" y="22719"/>
                  </a:cubicBezTo>
                  <a:cubicBezTo>
                    <a:pt x="29969" y="22904"/>
                    <a:pt x="30509" y="22998"/>
                    <a:pt x="31054" y="22998"/>
                  </a:cubicBezTo>
                  <a:cubicBezTo>
                    <a:pt x="31651" y="22998"/>
                    <a:pt x="32248" y="22885"/>
                    <a:pt x="32817" y="22657"/>
                  </a:cubicBezTo>
                  <a:cubicBezTo>
                    <a:pt x="34375" y="22023"/>
                    <a:pt x="35484" y="20610"/>
                    <a:pt x="35716" y="18943"/>
                  </a:cubicBezTo>
                  <a:lnTo>
                    <a:pt x="38378" y="1"/>
                  </a:lnTo>
                  <a:lnTo>
                    <a:pt x="28865" y="1"/>
                  </a:lnTo>
                  <a:lnTo>
                    <a:pt x="27524" y="9552"/>
                  </a:lnTo>
                  <a:lnTo>
                    <a:pt x="15301" y="1"/>
                  </a:lnTo>
                  <a:close/>
                </a:path>
              </a:pathLst>
            </a:custGeom>
            <a:solidFill>
              <a:srgbClr val="2EE6C4">
                <a:alpha val="44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 name="Google Shape;207;p13"/>
          <p:cNvGrpSpPr/>
          <p:nvPr/>
        </p:nvGrpSpPr>
        <p:grpSpPr>
          <a:xfrm>
            <a:off x="317250" y="100236"/>
            <a:ext cx="8509400" cy="5119132"/>
            <a:chOff x="317250" y="100236"/>
            <a:chExt cx="8509400" cy="5119132"/>
          </a:xfrm>
        </p:grpSpPr>
        <p:sp>
          <p:nvSpPr>
            <p:cNvPr id="208" name="Google Shape;208;p13"/>
            <p:cNvSpPr/>
            <p:nvPr/>
          </p:nvSpPr>
          <p:spPr>
            <a:xfrm>
              <a:off x="4459872" y="268825"/>
              <a:ext cx="224104" cy="112149"/>
            </a:xfrm>
            <a:custGeom>
              <a:rect b="b" l="l" r="r" t="t"/>
              <a:pathLst>
                <a:path extrusionOk="0" h="1153" w="2304">
                  <a:moveTo>
                    <a:pt x="0" y="1"/>
                  </a:moveTo>
                  <a:lnTo>
                    <a:pt x="1152" y="1153"/>
                  </a:lnTo>
                  <a:lnTo>
                    <a:pt x="23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3"/>
            <p:cNvSpPr/>
            <p:nvPr/>
          </p:nvSpPr>
          <p:spPr>
            <a:xfrm>
              <a:off x="4459872" y="4762622"/>
              <a:ext cx="224104" cy="112052"/>
            </a:xfrm>
            <a:custGeom>
              <a:rect b="b" l="l" r="r" t="t"/>
              <a:pathLst>
                <a:path extrusionOk="0" h="1152" w="2304">
                  <a:moveTo>
                    <a:pt x="1152" y="1"/>
                  </a:moveTo>
                  <a:lnTo>
                    <a:pt x="0" y="1152"/>
                  </a:lnTo>
                  <a:lnTo>
                    <a:pt x="2303" y="1152"/>
                  </a:lnTo>
                  <a:lnTo>
                    <a:pt x="11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3"/>
            <p:cNvSpPr/>
            <p:nvPr/>
          </p:nvSpPr>
          <p:spPr>
            <a:xfrm>
              <a:off x="7706505" y="455700"/>
              <a:ext cx="423266" cy="416913"/>
            </a:xfrm>
            <a:custGeom>
              <a:rect b="b" l="l" r="r" t="t"/>
              <a:pathLst>
                <a:path extrusionOk="0" h="7153" w="7262">
                  <a:moveTo>
                    <a:pt x="2404" y="973"/>
                  </a:moveTo>
                  <a:lnTo>
                    <a:pt x="6233" y="2353"/>
                  </a:lnTo>
                  <a:lnTo>
                    <a:pt x="4855" y="6183"/>
                  </a:lnTo>
                  <a:lnTo>
                    <a:pt x="1025" y="4803"/>
                  </a:lnTo>
                  <a:lnTo>
                    <a:pt x="2404" y="973"/>
                  </a:lnTo>
                  <a:close/>
                  <a:moveTo>
                    <a:pt x="2150" y="1"/>
                  </a:moveTo>
                  <a:cubicBezTo>
                    <a:pt x="1975" y="1"/>
                    <a:pt x="1811" y="110"/>
                    <a:pt x="1748" y="284"/>
                  </a:cubicBezTo>
                  <a:lnTo>
                    <a:pt x="81" y="4914"/>
                  </a:lnTo>
                  <a:cubicBezTo>
                    <a:pt x="1" y="5135"/>
                    <a:pt x="115" y="5379"/>
                    <a:pt x="336" y="5459"/>
                  </a:cubicBezTo>
                  <a:lnTo>
                    <a:pt x="4968" y="7126"/>
                  </a:lnTo>
                  <a:cubicBezTo>
                    <a:pt x="5016" y="7144"/>
                    <a:pt x="5065" y="7152"/>
                    <a:pt x="5113" y="7152"/>
                  </a:cubicBezTo>
                  <a:cubicBezTo>
                    <a:pt x="5286" y="7152"/>
                    <a:pt x="5447" y="7045"/>
                    <a:pt x="5510" y="6872"/>
                  </a:cubicBezTo>
                  <a:lnTo>
                    <a:pt x="7181" y="2239"/>
                  </a:lnTo>
                  <a:cubicBezTo>
                    <a:pt x="7262" y="2018"/>
                    <a:pt x="7144" y="1774"/>
                    <a:pt x="6923" y="1696"/>
                  </a:cubicBezTo>
                  <a:lnTo>
                    <a:pt x="2293" y="26"/>
                  </a:lnTo>
                  <a:cubicBezTo>
                    <a:pt x="2246" y="9"/>
                    <a:pt x="2198" y="1"/>
                    <a:pt x="2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3"/>
            <p:cNvSpPr/>
            <p:nvPr/>
          </p:nvSpPr>
          <p:spPr>
            <a:xfrm>
              <a:off x="1402600" y="100236"/>
              <a:ext cx="224103" cy="218722"/>
            </a:xfrm>
            <a:custGeom>
              <a:rect b="b" l="l" r="r" t="t"/>
              <a:pathLst>
                <a:path extrusionOk="0" h="4889" w="5009">
                  <a:moveTo>
                    <a:pt x="1573" y="0"/>
                  </a:moveTo>
                  <a:cubicBezTo>
                    <a:pt x="1513" y="0"/>
                    <a:pt x="1452" y="13"/>
                    <a:pt x="1393" y="41"/>
                  </a:cubicBezTo>
                  <a:cubicBezTo>
                    <a:pt x="1179" y="137"/>
                    <a:pt x="1085" y="392"/>
                    <a:pt x="1186" y="606"/>
                  </a:cubicBezTo>
                  <a:lnTo>
                    <a:pt x="1939" y="2236"/>
                  </a:lnTo>
                  <a:lnTo>
                    <a:pt x="308" y="2993"/>
                  </a:lnTo>
                  <a:cubicBezTo>
                    <a:pt x="94" y="3089"/>
                    <a:pt x="1" y="3344"/>
                    <a:pt x="101" y="3555"/>
                  </a:cubicBezTo>
                  <a:cubicBezTo>
                    <a:pt x="171" y="3711"/>
                    <a:pt x="325" y="3803"/>
                    <a:pt x="486" y="3803"/>
                  </a:cubicBezTo>
                  <a:cubicBezTo>
                    <a:pt x="547" y="3803"/>
                    <a:pt x="608" y="3790"/>
                    <a:pt x="667" y="3763"/>
                  </a:cubicBezTo>
                  <a:lnTo>
                    <a:pt x="2297" y="3009"/>
                  </a:lnTo>
                  <a:lnTo>
                    <a:pt x="3054" y="4643"/>
                  </a:lnTo>
                  <a:cubicBezTo>
                    <a:pt x="3124" y="4797"/>
                    <a:pt x="3279" y="4889"/>
                    <a:pt x="3441" y="4889"/>
                  </a:cubicBezTo>
                  <a:cubicBezTo>
                    <a:pt x="3500" y="4889"/>
                    <a:pt x="3559" y="4877"/>
                    <a:pt x="3616" y="4850"/>
                  </a:cubicBezTo>
                  <a:cubicBezTo>
                    <a:pt x="3830" y="4750"/>
                    <a:pt x="3924" y="4499"/>
                    <a:pt x="3827" y="4285"/>
                  </a:cubicBezTo>
                  <a:lnTo>
                    <a:pt x="3070" y="2652"/>
                  </a:lnTo>
                  <a:lnTo>
                    <a:pt x="4704" y="1898"/>
                  </a:lnTo>
                  <a:cubicBezTo>
                    <a:pt x="4914" y="1798"/>
                    <a:pt x="5008" y="1547"/>
                    <a:pt x="4911" y="1332"/>
                  </a:cubicBezTo>
                  <a:cubicBezTo>
                    <a:pt x="4838" y="1177"/>
                    <a:pt x="4686" y="1085"/>
                    <a:pt x="4526" y="1085"/>
                  </a:cubicBezTo>
                  <a:cubicBezTo>
                    <a:pt x="4465" y="1085"/>
                    <a:pt x="4404" y="1098"/>
                    <a:pt x="4346" y="1125"/>
                  </a:cubicBezTo>
                  <a:lnTo>
                    <a:pt x="2712" y="1878"/>
                  </a:lnTo>
                  <a:lnTo>
                    <a:pt x="1959" y="248"/>
                  </a:lnTo>
                  <a:cubicBezTo>
                    <a:pt x="1886" y="92"/>
                    <a:pt x="1733" y="0"/>
                    <a:pt x="15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2" name="Google Shape;212;p13"/>
            <p:cNvGrpSpPr/>
            <p:nvPr/>
          </p:nvGrpSpPr>
          <p:grpSpPr>
            <a:xfrm>
              <a:off x="317250" y="268825"/>
              <a:ext cx="8509400" cy="4605850"/>
              <a:chOff x="317250" y="268825"/>
              <a:chExt cx="8509400" cy="4605850"/>
            </a:xfrm>
          </p:grpSpPr>
          <p:sp>
            <p:nvSpPr>
              <p:cNvPr id="213" name="Google Shape;213;p13"/>
              <p:cNvSpPr/>
              <p:nvPr/>
            </p:nvSpPr>
            <p:spPr>
              <a:xfrm>
                <a:off x="3172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3"/>
              <p:cNvSpPr/>
              <p:nvPr/>
            </p:nvSpPr>
            <p:spPr>
              <a:xfrm rot="10800000">
                <a:off x="86695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5" name="Google Shape;215;p13"/>
            <p:cNvSpPr/>
            <p:nvPr/>
          </p:nvSpPr>
          <p:spPr>
            <a:xfrm rot="-3000083">
              <a:off x="935724" y="4747579"/>
              <a:ext cx="496882" cy="342676"/>
            </a:xfrm>
            <a:custGeom>
              <a:rect b="b" l="l" r="r" t="t"/>
              <a:pathLst>
                <a:path extrusionOk="0" h="11031" w="15995">
                  <a:moveTo>
                    <a:pt x="4510" y="1"/>
                  </a:moveTo>
                  <a:cubicBezTo>
                    <a:pt x="4478" y="1"/>
                    <a:pt x="4445" y="5"/>
                    <a:pt x="4412" y="12"/>
                  </a:cubicBezTo>
                  <a:lnTo>
                    <a:pt x="368" y="990"/>
                  </a:lnTo>
                  <a:cubicBezTo>
                    <a:pt x="141" y="1047"/>
                    <a:pt x="0" y="1274"/>
                    <a:pt x="54" y="1502"/>
                  </a:cubicBezTo>
                  <a:cubicBezTo>
                    <a:pt x="102" y="1698"/>
                    <a:pt x="276" y="1829"/>
                    <a:pt x="467" y="1829"/>
                  </a:cubicBezTo>
                  <a:cubicBezTo>
                    <a:pt x="501" y="1829"/>
                    <a:pt x="535" y="1825"/>
                    <a:pt x="569" y="1817"/>
                  </a:cubicBezTo>
                  <a:lnTo>
                    <a:pt x="4198" y="939"/>
                  </a:lnTo>
                  <a:lnTo>
                    <a:pt x="5075" y="4572"/>
                  </a:lnTo>
                  <a:cubicBezTo>
                    <a:pt x="5120" y="4765"/>
                    <a:pt x="5295" y="4896"/>
                    <a:pt x="5486" y="4896"/>
                  </a:cubicBezTo>
                  <a:cubicBezTo>
                    <a:pt x="5519" y="4896"/>
                    <a:pt x="5553" y="4892"/>
                    <a:pt x="5587" y="4883"/>
                  </a:cubicBezTo>
                  <a:lnTo>
                    <a:pt x="9219" y="4009"/>
                  </a:lnTo>
                  <a:lnTo>
                    <a:pt x="10093" y="7638"/>
                  </a:lnTo>
                  <a:cubicBezTo>
                    <a:pt x="10141" y="7833"/>
                    <a:pt x="10315" y="7964"/>
                    <a:pt x="10509" y="7964"/>
                  </a:cubicBezTo>
                  <a:cubicBezTo>
                    <a:pt x="10542" y="7964"/>
                    <a:pt x="10575" y="7960"/>
                    <a:pt x="10608" y="7952"/>
                  </a:cubicBezTo>
                  <a:lnTo>
                    <a:pt x="14237" y="7076"/>
                  </a:lnTo>
                  <a:lnTo>
                    <a:pt x="15114" y="10704"/>
                  </a:lnTo>
                  <a:cubicBezTo>
                    <a:pt x="15160" y="10899"/>
                    <a:pt x="15336" y="11030"/>
                    <a:pt x="15528" y="11030"/>
                  </a:cubicBezTo>
                  <a:cubicBezTo>
                    <a:pt x="15560" y="11030"/>
                    <a:pt x="15593" y="11026"/>
                    <a:pt x="15626" y="11019"/>
                  </a:cubicBezTo>
                  <a:cubicBezTo>
                    <a:pt x="15858" y="10962"/>
                    <a:pt x="15994" y="10734"/>
                    <a:pt x="15941" y="10503"/>
                  </a:cubicBezTo>
                  <a:lnTo>
                    <a:pt x="14963" y="6463"/>
                  </a:lnTo>
                  <a:cubicBezTo>
                    <a:pt x="14918" y="6267"/>
                    <a:pt x="14744" y="6136"/>
                    <a:pt x="14554" y="6136"/>
                  </a:cubicBezTo>
                  <a:cubicBezTo>
                    <a:pt x="14520" y="6136"/>
                    <a:pt x="14486" y="6140"/>
                    <a:pt x="14452" y="6149"/>
                  </a:cubicBezTo>
                  <a:lnTo>
                    <a:pt x="10823" y="7025"/>
                  </a:lnTo>
                  <a:lnTo>
                    <a:pt x="9945" y="3393"/>
                  </a:lnTo>
                  <a:cubicBezTo>
                    <a:pt x="9897" y="3200"/>
                    <a:pt x="9726" y="3069"/>
                    <a:pt x="9534" y="3069"/>
                  </a:cubicBezTo>
                  <a:cubicBezTo>
                    <a:pt x="9500" y="3069"/>
                    <a:pt x="9465" y="3073"/>
                    <a:pt x="9430" y="3082"/>
                  </a:cubicBezTo>
                  <a:lnTo>
                    <a:pt x="5801" y="3955"/>
                  </a:lnTo>
                  <a:lnTo>
                    <a:pt x="4924" y="327"/>
                  </a:lnTo>
                  <a:cubicBezTo>
                    <a:pt x="4879" y="132"/>
                    <a:pt x="4703" y="1"/>
                    <a:pt x="4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3"/>
            <p:cNvSpPr/>
            <p:nvPr/>
          </p:nvSpPr>
          <p:spPr>
            <a:xfrm>
              <a:off x="7649030" y="4686859"/>
              <a:ext cx="336421" cy="336596"/>
            </a:xfrm>
            <a:custGeom>
              <a:rect b="b" l="l" r="r" t="t"/>
              <a:pathLst>
                <a:path extrusionOk="0" h="5775" w="5772">
                  <a:moveTo>
                    <a:pt x="2886" y="854"/>
                  </a:moveTo>
                  <a:cubicBezTo>
                    <a:pt x="4008" y="854"/>
                    <a:pt x="4921" y="1765"/>
                    <a:pt x="4921" y="2890"/>
                  </a:cubicBezTo>
                  <a:cubicBezTo>
                    <a:pt x="4921" y="4011"/>
                    <a:pt x="4008" y="4924"/>
                    <a:pt x="2886" y="4924"/>
                  </a:cubicBezTo>
                  <a:cubicBezTo>
                    <a:pt x="1765" y="4924"/>
                    <a:pt x="851" y="4011"/>
                    <a:pt x="851" y="2890"/>
                  </a:cubicBezTo>
                  <a:cubicBezTo>
                    <a:pt x="851" y="1765"/>
                    <a:pt x="1765" y="854"/>
                    <a:pt x="2886" y="854"/>
                  </a:cubicBezTo>
                  <a:close/>
                  <a:moveTo>
                    <a:pt x="2886" y="1"/>
                  </a:moveTo>
                  <a:cubicBezTo>
                    <a:pt x="1296" y="1"/>
                    <a:pt x="1" y="1296"/>
                    <a:pt x="1" y="2890"/>
                  </a:cubicBezTo>
                  <a:cubicBezTo>
                    <a:pt x="1" y="4479"/>
                    <a:pt x="1296" y="5774"/>
                    <a:pt x="2886" y="5774"/>
                  </a:cubicBezTo>
                  <a:cubicBezTo>
                    <a:pt x="4480" y="5774"/>
                    <a:pt x="5771" y="4479"/>
                    <a:pt x="5771" y="2890"/>
                  </a:cubicBezTo>
                  <a:cubicBezTo>
                    <a:pt x="5771" y="1296"/>
                    <a:pt x="4480" y="1"/>
                    <a:pt x="2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7" name="Google Shape;217;p13"/>
          <p:cNvSpPr txBox="1"/>
          <p:nvPr>
            <p:ph type="ctrTitle"/>
          </p:nvPr>
        </p:nvSpPr>
        <p:spPr>
          <a:xfrm>
            <a:off x="1529388" y="3295188"/>
            <a:ext cx="6085200" cy="577800"/>
          </a:xfrm>
          <a:prstGeom prst="rect">
            <a:avLst/>
          </a:prstGeom>
          <a:noFill/>
        </p:spPr>
        <p:txBody>
          <a:bodyPr anchorCtr="0" anchor="t" bIns="91425" lIns="91425" spcFirstLastPara="1" rIns="91425" wrap="square" tIns="91425">
            <a:noAutofit/>
          </a:bodyPr>
          <a:lstStyle>
            <a:lvl1pPr lvl="0" rtl="0">
              <a:spcBef>
                <a:spcPts val="0"/>
              </a:spcBef>
              <a:spcAft>
                <a:spcPts val="0"/>
              </a:spcAft>
              <a:buClr>
                <a:schemeClr val="dk2"/>
              </a:buClr>
              <a:buSzPts val="1400"/>
              <a:buNone/>
              <a:defRPr sz="3000">
                <a:solidFill>
                  <a:schemeClr val="lt2"/>
                </a:solidFill>
              </a:defRPr>
            </a:lvl1pPr>
            <a:lvl2pPr lvl="1" rtl="0" algn="ctr">
              <a:spcBef>
                <a:spcPts val="0"/>
              </a:spcBef>
              <a:spcAft>
                <a:spcPts val="0"/>
              </a:spcAft>
              <a:buClr>
                <a:schemeClr val="accent3"/>
              </a:buClr>
              <a:buSzPts val="1400"/>
              <a:buNone/>
              <a:defRPr sz="1400">
                <a:solidFill>
                  <a:schemeClr val="accent3"/>
                </a:solidFill>
              </a:defRPr>
            </a:lvl2pPr>
            <a:lvl3pPr lvl="2" rtl="0" algn="ctr">
              <a:spcBef>
                <a:spcPts val="0"/>
              </a:spcBef>
              <a:spcAft>
                <a:spcPts val="0"/>
              </a:spcAft>
              <a:buClr>
                <a:schemeClr val="accent3"/>
              </a:buClr>
              <a:buSzPts val="1400"/>
              <a:buNone/>
              <a:defRPr sz="1400">
                <a:solidFill>
                  <a:schemeClr val="accent3"/>
                </a:solidFill>
              </a:defRPr>
            </a:lvl3pPr>
            <a:lvl4pPr lvl="3" rtl="0" algn="ctr">
              <a:spcBef>
                <a:spcPts val="0"/>
              </a:spcBef>
              <a:spcAft>
                <a:spcPts val="0"/>
              </a:spcAft>
              <a:buClr>
                <a:schemeClr val="accent3"/>
              </a:buClr>
              <a:buSzPts val="1400"/>
              <a:buNone/>
              <a:defRPr sz="1400">
                <a:solidFill>
                  <a:schemeClr val="accent3"/>
                </a:solidFill>
              </a:defRPr>
            </a:lvl4pPr>
            <a:lvl5pPr lvl="4" rtl="0" algn="ctr">
              <a:spcBef>
                <a:spcPts val="0"/>
              </a:spcBef>
              <a:spcAft>
                <a:spcPts val="0"/>
              </a:spcAft>
              <a:buClr>
                <a:schemeClr val="accent3"/>
              </a:buClr>
              <a:buSzPts val="1400"/>
              <a:buNone/>
              <a:defRPr sz="1400">
                <a:solidFill>
                  <a:schemeClr val="accent3"/>
                </a:solidFill>
              </a:defRPr>
            </a:lvl5pPr>
            <a:lvl6pPr lvl="5" rtl="0" algn="ctr">
              <a:spcBef>
                <a:spcPts val="0"/>
              </a:spcBef>
              <a:spcAft>
                <a:spcPts val="0"/>
              </a:spcAft>
              <a:buClr>
                <a:schemeClr val="accent3"/>
              </a:buClr>
              <a:buSzPts val="1400"/>
              <a:buNone/>
              <a:defRPr sz="1400">
                <a:solidFill>
                  <a:schemeClr val="accent3"/>
                </a:solidFill>
              </a:defRPr>
            </a:lvl6pPr>
            <a:lvl7pPr lvl="6" rtl="0" algn="ctr">
              <a:spcBef>
                <a:spcPts val="0"/>
              </a:spcBef>
              <a:spcAft>
                <a:spcPts val="0"/>
              </a:spcAft>
              <a:buClr>
                <a:schemeClr val="accent3"/>
              </a:buClr>
              <a:buSzPts val="1400"/>
              <a:buNone/>
              <a:defRPr sz="1400">
                <a:solidFill>
                  <a:schemeClr val="accent3"/>
                </a:solidFill>
              </a:defRPr>
            </a:lvl7pPr>
            <a:lvl8pPr lvl="7" rtl="0" algn="ctr">
              <a:spcBef>
                <a:spcPts val="0"/>
              </a:spcBef>
              <a:spcAft>
                <a:spcPts val="0"/>
              </a:spcAft>
              <a:buClr>
                <a:schemeClr val="accent3"/>
              </a:buClr>
              <a:buSzPts val="1400"/>
              <a:buNone/>
              <a:defRPr sz="1400">
                <a:solidFill>
                  <a:schemeClr val="accent3"/>
                </a:solidFill>
              </a:defRPr>
            </a:lvl8pPr>
            <a:lvl9pPr lvl="8" rtl="0" algn="ctr">
              <a:spcBef>
                <a:spcPts val="0"/>
              </a:spcBef>
              <a:spcAft>
                <a:spcPts val="0"/>
              </a:spcAft>
              <a:buClr>
                <a:schemeClr val="accent3"/>
              </a:buClr>
              <a:buSzPts val="1400"/>
              <a:buNone/>
              <a:defRPr sz="1400">
                <a:solidFill>
                  <a:schemeClr val="accent3"/>
                </a:solidFill>
              </a:defRPr>
            </a:lvl9pPr>
          </a:lstStyle>
          <a:p/>
        </p:txBody>
      </p:sp>
      <p:sp>
        <p:nvSpPr>
          <p:cNvPr id="218" name="Google Shape;218;p13"/>
          <p:cNvSpPr txBox="1"/>
          <p:nvPr>
            <p:ph idx="1" type="subTitle"/>
          </p:nvPr>
        </p:nvSpPr>
        <p:spPr>
          <a:xfrm>
            <a:off x="1529421" y="2038963"/>
            <a:ext cx="6085200" cy="1213200"/>
          </a:xfrm>
          <a:prstGeom prst="rect">
            <a:avLst/>
          </a:prstGeom>
          <a:noFill/>
        </p:spPr>
        <p:txBody>
          <a:bodyPr anchorCtr="0" anchor="b" bIns="91425" lIns="91425" spcFirstLastPara="1" rIns="91425" wrap="square" tIns="91425">
            <a:noAutofit/>
          </a:bodyPr>
          <a:lstStyle>
            <a:lvl1pPr lvl="0" rtl="0">
              <a:lnSpc>
                <a:spcPct val="100000"/>
              </a:lnSpc>
              <a:spcBef>
                <a:spcPts val="0"/>
              </a:spcBef>
              <a:spcAft>
                <a:spcPts val="0"/>
              </a:spcAft>
              <a:buNone/>
              <a:defRPr sz="2200">
                <a:solidFill>
                  <a:srgbClr val="FFFFFF"/>
                </a:solidFill>
              </a:defRPr>
            </a:lvl1pPr>
            <a:lvl2pPr lvl="1" rtl="0">
              <a:lnSpc>
                <a:spcPct val="100000"/>
              </a:lnSpc>
              <a:spcBef>
                <a:spcPts val="0"/>
              </a:spcBef>
              <a:spcAft>
                <a:spcPts val="0"/>
              </a:spcAft>
              <a:buNone/>
              <a:defRPr sz="2200">
                <a:solidFill>
                  <a:srgbClr val="FFFFFF"/>
                </a:solidFill>
              </a:defRPr>
            </a:lvl2pPr>
            <a:lvl3pPr lvl="2" rtl="0">
              <a:lnSpc>
                <a:spcPct val="100000"/>
              </a:lnSpc>
              <a:spcBef>
                <a:spcPts val="0"/>
              </a:spcBef>
              <a:spcAft>
                <a:spcPts val="0"/>
              </a:spcAft>
              <a:buNone/>
              <a:defRPr sz="2200">
                <a:solidFill>
                  <a:srgbClr val="FFFFFF"/>
                </a:solidFill>
              </a:defRPr>
            </a:lvl3pPr>
            <a:lvl4pPr lvl="3" rtl="0">
              <a:lnSpc>
                <a:spcPct val="100000"/>
              </a:lnSpc>
              <a:spcBef>
                <a:spcPts val="0"/>
              </a:spcBef>
              <a:spcAft>
                <a:spcPts val="0"/>
              </a:spcAft>
              <a:buNone/>
              <a:defRPr sz="2200">
                <a:solidFill>
                  <a:srgbClr val="FFFFFF"/>
                </a:solidFill>
              </a:defRPr>
            </a:lvl4pPr>
            <a:lvl5pPr lvl="4" rtl="0">
              <a:lnSpc>
                <a:spcPct val="100000"/>
              </a:lnSpc>
              <a:spcBef>
                <a:spcPts val="0"/>
              </a:spcBef>
              <a:spcAft>
                <a:spcPts val="0"/>
              </a:spcAft>
              <a:buNone/>
              <a:defRPr sz="2200">
                <a:solidFill>
                  <a:srgbClr val="FFFFFF"/>
                </a:solidFill>
              </a:defRPr>
            </a:lvl5pPr>
            <a:lvl6pPr lvl="5" rtl="0">
              <a:lnSpc>
                <a:spcPct val="100000"/>
              </a:lnSpc>
              <a:spcBef>
                <a:spcPts val="0"/>
              </a:spcBef>
              <a:spcAft>
                <a:spcPts val="0"/>
              </a:spcAft>
              <a:buNone/>
              <a:defRPr sz="2200">
                <a:solidFill>
                  <a:srgbClr val="FFFFFF"/>
                </a:solidFill>
              </a:defRPr>
            </a:lvl6pPr>
            <a:lvl7pPr lvl="6" rtl="0">
              <a:lnSpc>
                <a:spcPct val="100000"/>
              </a:lnSpc>
              <a:spcBef>
                <a:spcPts val="0"/>
              </a:spcBef>
              <a:spcAft>
                <a:spcPts val="0"/>
              </a:spcAft>
              <a:buNone/>
              <a:defRPr sz="2200">
                <a:solidFill>
                  <a:srgbClr val="FFFFFF"/>
                </a:solidFill>
              </a:defRPr>
            </a:lvl7pPr>
            <a:lvl8pPr lvl="7" rtl="0">
              <a:lnSpc>
                <a:spcPct val="100000"/>
              </a:lnSpc>
              <a:spcBef>
                <a:spcPts val="0"/>
              </a:spcBef>
              <a:spcAft>
                <a:spcPts val="0"/>
              </a:spcAft>
              <a:buNone/>
              <a:defRPr sz="2200">
                <a:solidFill>
                  <a:srgbClr val="FFFFFF"/>
                </a:solidFill>
              </a:defRPr>
            </a:lvl8pPr>
            <a:lvl9pPr lvl="8" rtl="0">
              <a:lnSpc>
                <a:spcPct val="100000"/>
              </a:lnSpc>
              <a:spcBef>
                <a:spcPts val="0"/>
              </a:spcBef>
              <a:spcAft>
                <a:spcPts val="0"/>
              </a:spcAft>
              <a:buNone/>
              <a:defRPr sz="2200">
                <a:solidFill>
                  <a:srgbClr val="FFFFFF"/>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ong list">
  <p:cSld name="CUSTOM_8">
    <p:bg>
      <p:bgPr>
        <a:gradFill>
          <a:gsLst>
            <a:gs pos="0">
              <a:schemeClr val="dk1"/>
            </a:gs>
            <a:gs pos="100000">
              <a:schemeClr val="lt1"/>
            </a:gs>
          </a:gsLst>
          <a:lin ang="5400700" scaled="0"/>
        </a:gradFill>
      </p:bgPr>
    </p:bg>
    <p:spTree>
      <p:nvGrpSpPr>
        <p:cNvPr id="219" name="Shape 219"/>
        <p:cNvGrpSpPr/>
        <p:nvPr/>
      </p:nvGrpSpPr>
      <p:grpSpPr>
        <a:xfrm>
          <a:off x="0" y="0"/>
          <a:ext cx="0" cy="0"/>
          <a:chOff x="0" y="0"/>
          <a:chExt cx="0" cy="0"/>
        </a:xfrm>
      </p:grpSpPr>
      <p:grpSp>
        <p:nvGrpSpPr>
          <p:cNvPr id="220" name="Google Shape;220;p14"/>
          <p:cNvGrpSpPr/>
          <p:nvPr/>
        </p:nvGrpSpPr>
        <p:grpSpPr>
          <a:xfrm>
            <a:off x="2600" y="0"/>
            <a:ext cx="9141388" cy="5143500"/>
            <a:chOff x="2600" y="0"/>
            <a:chExt cx="9141388" cy="5143500"/>
          </a:xfrm>
        </p:grpSpPr>
        <p:sp>
          <p:nvSpPr>
            <p:cNvPr id="221" name="Google Shape;221;p14"/>
            <p:cNvSpPr/>
            <p:nvPr/>
          </p:nvSpPr>
          <p:spPr>
            <a:xfrm rot="5400000">
              <a:off x="5830875" y="1830375"/>
              <a:ext cx="3645950" cy="2980275"/>
            </a:xfrm>
            <a:custGeom>
              <a:rect b="b" l="l" r="r" t="t"/>
              <a:pathLst>
                <a:path extrusionOk="0" h="119211" w="145838">
                  <a:moveTo>
                    <a:pt x="0" y="1"/>
                  </a:moveTo>
                  <a:cubicBezTo>
                    <a:pt x="1292" y="31275"/>
                    <a:pt x="14076" y="60489"/>
                    <a:pt x="36342" y="82756"/>
                  </a:cubicBezTo>
                  <a:cubicBezTo>
                    <a:pt x="59851" y="106264"/>
                    <a:pt x="91108" y="119211"/>
                    <a:pt x="124355" y="119211"/>
                  </a:cubicBezTo>
                  <a:cubicBezTo>
                    <a:pt x="131628" y="119211"/>
                    <a:pt x="138812" y="118589"/>
                    <a:pt x="145838" y="117374"/>
                  </a:cubicBezTo>
                  <a:lnTo>
                    <a:pt x="145838" y="96140"/>
                  </a:lnTo>
                  <a:cubicBezTo>
                    <a:pt x="138849" y="97606"/>
                    <a:pt x="131661" y="98365"/>
                    <a:pt x="124355" y="98365"/>
                  </a:cubicBezTo>
                  <a:cubicBezTo>
                    <a:pt x="96676" y="98365"/>
                    <a:pt x="70653" y="87588"/>
                    <a:pt x="51080" y="68014"/>
                  </a:cubicBezTo>
                  <a:cubicBezTo>
                    <a:pt x="32752" y="49686"/>
                    <a:pt x="22137" y="25703"/>
                    <a:pt x="20861" y="1"/>
                  </a:cubicBez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2" name="Google Shape;222;p14"/>
            <p:cNvGrpSpPr/>
            <p:nvPr/>
          </p:nvGrpSpPr>
          <p:grpSpPr>
            <a:xfrm flipH="1">
              <a:off x="2600" y="0"/>
              <a:ext cx="3394238" cy="5143500"/>
              <a:chOff x="5744400" y="0"/>
              <a:chExt cx="3394238" cy="5143500"/>
            </a:xfrm>
          </p:grpSpPr>
          <p:sp>
            <p:nvSpPr>
              <p:cNvPr id="223" name="Google Shape;223;p14"/>
              <p:cNvSpPr/>
              <p:nvPr/>
            </p:nvSpPr>
            <p:spPr>
              <a:xfrm>
                <a:off x="5744400" y="2532050"/>
                <a:ext cx="2496775" cy="2611450"/>
              </a:xfrm>
              <a:custGeom>
                <a:rect b="b" l="l" r="r" t="t"/>
                <a:pathLst>
                  <a:path extrusionOk="0" h="104458" w="99871">
                    <a:moveTo>
                      <a:pt x="20710" y="20753"/>
                    </a:moveTo>
                    <a:lnTo>
                      <a:pt x="77504" y="59211"/>
                    </a:lnTo>
                    <a:lnTo>
                      <a:pt x="15797" y="89169"/>
                    </a:lnTo>
                    <a:lnTo>
                      <a:pt x="20710" y="20753"/>
                    </a:lnTo>
                    <a:close/>
                    <a:moveTo>
                      <a:pt x="14233" y="1"/>
                    </a:moveTo>
                    <a:cubicBezTo>
                      <a:pt x="13129" y="1"/>
                      <a:pt x="12021" y="248"/>
                      <a:pt x="10997" y="750"/>
                    </a:cubicBezTo>
                    <a:cubicBezTo>
                      <a:pt x="8609" y="1905"/>
                      <a:pt x="7027" y="4241"/>
                      <a:pt x="6838" y="6885"/>
                    </a:cubicBezTo>
                    <a:lnTo>
                      <a:pt x="90" y="100914"/>
                    </a:lnTo>
                    <a:cubicBezTo>
                      <a:pt x="0" y="102151"/>
                      <a:pt x="228" y="103363"/>
                      <a:pt x="716" y="104458"/>
                    </a:cubicBezTo>
                    <a:lnTo>
                      <a:pt x="18242" y="104458"/>
                    </a:lnTo>
                    <a:lnTo>
                      <a:pt x="95527" y="66938"/>
                    </a:lnTo>
                    <a:cubicBezTo>
                      <a:pt x="96242" y="66593"/>
                      <a:pt x="96892" y="66138"/>
                      <a:pt x="97445" y="65598"/>
                    </a:cubicBezTo>
                    <a:cubicBezTo>
                      <a:pt x="98734" y="64347"/>
                      <a:pt x="99549" y="62650"/>
                      <a:pt x="99682" y="60803"/>
                    </a:cubicBezTo>
                    <a:cubicBezTo>
                      <a:pt x="99871" y="58159"/>
                      <a:pt x="98639" y="55620"/>
                      <a:pt x="96446" y="54137"/>
                    </a:cubicBezTo>
                    <a:lnTo>
                      <a:pt x="18388" y="1280"/>
                    </a:lnTo>
                    <a:cubicBezTo>
                      <a:pt x="17142" y="432"/>
                      <a:pt x="15688" y="1"/>
                      <a:pt x="14233" y="1"/>
                    </a:cubicBez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4"/>
              <p:cNvSpPr/>
              <p:nvPr/>
            </p:nvSpPr>
            <p:spPr>
              <a:xfrm>
                <a:off x="6583675" y="0"/>
                <a:ext cx="959475" cy="574975"/>
              </a:xfrm>
              <a:custGeom>
                <a:rect b="b" l="l" r="r" t="t"/>
                <a:pathLst>
                  <a:path extrusionOk="0" h="22999" w="38379">
                    <a:moveTo>
                      <a:pt x="1" y="1"/>
                    </a:moveTo>
                    <a:lnTo>
                      <a:pt x="28154" y="21999"/>
                    </a:lnTo>
                    <a:cubicBezTo>
                      <a:pt x="28552" y="22312"/>
                      <a:pt x="28992" y="22554"/>
                      <a:pt x="29458" y="22719"/>
                    </a:cubicBezTo>
                    <a:cubicBezTo>
                      <a:pt x="29969" y="22904"/>
                      <a:pt x="30509" y="22998"/>
                      <a:pt x="31054" y="22998"/>
                    </a:cubicBezTo>
                    <a:cubicBezTo>
                      <a:pt x="31651" y="22998"/>
                      <a:pt x="32248" y="22885"/>
                      <a:pt x="32817" y="22657"/>
                    </a:cubicBezTo>
                    <a:cubicBezTo>
                      <a:pt x="34375" y="22023"/>
                      <a:pt x="35484" y="20610"/>
                      <a:pt x="35716" y="18943"/>
                    </a:cubicBezTo>
                    <a:lnTo>
                      <a:pt x="38378" y="1"/>
                    </a:lnTo>
                    <a:lnTo>
                      <a:pt x="28865" y="1"/>
                    </a:lnTo>
                    <a:lnTo>
                      <a:pt x="27524" y="9552"/>
                    </a:lnTo>
                    <a:lnTo>
                      <a:pt x="15301" y="1"/>
                    </a:ln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4"/>
              <p:cNvSpPr/>
              <p:nvPr/>
            </p:nvSpPr>
            <p:spPr>
              <a:xfrm rot="10800000">
                <a:off x="8357563" y="268825"/>
                <a:ext cx="781075" cy="995825"/>
              </a:xfrm>
              <a:custGeom>
                <a:rect b="b" l="l" r="r" t="t"/>
                <a:pathLst>
                  <a:path extrusionOk="0" h="39833" w="31243">
                    <a:moveTo>
                      <a:pt x="1" y="1"/>
                    </a:moveTo>
                    <a:lnTo>
                      <a:pt x="1" y="7491"/>
                    </a:lnTo>
                    <a:lnTo>
                      <a:pt x="21885" y="22311"/>
                    </a:lnTo>
                    <a:lnTo>
                      <a:pt x="1" y="32938"/>
                    </a:lnTo>
                    <a:lnTo>
                      <a:pt x="1" y="39832"/>
                    </a:lnTo>
                    <a:lnTo>
                      <a:pt x="29423" y="25547"/>
                    </a:lnTo>
                    <a:cubicBezTo>
                      <a:pt x="29727" y="25400"/>
                      <a:pt x="29996" y="25210"/>
                      <a:pt x="30229" y="24983"/>
                    </a:cubicBezTo>
                    <a:cubicBezTo>
                      <a:pt x="30769" y="24462"/>
                      <a:pt x="31110" y="23751"/>
                      <a:pt x="31167" y="22979"/>
                    </a:cubicBezTo>
                    <a:cubicBezTo>
                      <a:pt x="31242" y="21871"/>
                      <a:pt x="30726" y="20810"/>
                      <a:pt x="29812" y="20189"/>
                    </a:cubicBezTo>
                    <a:lnTo>
                      <a:pt x="1" y="1"/>
                    </a:ln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26" name="Google Shape;226;p14"/>
          <p:cNvGrpSpPr/>
          <p:nvPr/>
        </p:nvGrpSpPr>
        <p:grpSpPr>
          <a:xfrm>
            <a:off x="317250" y="100236"/>
            <a:ext cx="8509400" cy="5119132"/>
            <a:chOff x="317250" y="100236"/>
            <a:chExt cx="8509400" cy="5119132"/>
          </a:xfrm>
        </p:grpSpPr>
        <p:sp>
          <p:nvSpPr>
            <p:cNvPr id="227" name="Google Shape;227;p14"/>
            <p:cNvSpPr/>
            <p:nvPr/>
          </p:nvSpPr>
          <p:spPr>
            <a:xfrm>
              <a:off x="4459872" y="268825"/>
              <a:ext cx="224104" cy="112149"/>
            </a:xfrm>
            <a:custGeom>
              <a:rect b="b" l="l" r="r" t="t"/>
              <a:pathLst>
                <a:path extrusionOk="0" h="1153" w="2304">
                  <a:moveTo>
                    <a:pt x="0" y="1"/>
                  </a:moveTo>
                  <a:lnTo>
                    <a:pt x="1152" y="1153"/>
                  </a:lnTo>
                  <a:lnTo>
                    <a:pt x="23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4"/>
            <p:cNvSpPr/>
            <p:nvPr/>
          </p:nvSpPr>
          <p:spPr>
            <a:xfrm>
              <a:off x="4459872" y="4762622"/>
              <a:ext cx="224104" cy="112052"/>
            </a:xfrm>
            <a:custGeom>
              <a:rect b="b" l="l" r="r" t="t"/>
              <a:pathLst>
                <a:path extrusionOk="0" h="1152" w="2304">
                  <a:moveTo>
                    <a:pt x="1152" y="1"/>
                  </a:moveTo>
                  <a:lnTo>
                    <a:pt x="0" y="1152"/>
                  </a:lnTo>
                  <a:lnTo>
                    <a:pt x="2303" y="1152"/>
                  </a:lnTo>
                  <a:lnTo>
                    <a:pt x="11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4"/>
            <p:cNvSpPr/>
            <p:nvPr/>
          </p:nvSpPr>
          <p:spPr>
            <a:xfrm>
              <a:off x="7706505" y="455700"/>
              <a:ext cx="423266" cy="416913"/>
            </a:xfrm>
            <a:custGeom>
              <a:rect b="b" l="l" r="r" t="t"/>
              <a:pathLst>
                <a:path extrusionOk="0" h="7153" w="7262">
                  <a:moveTo>
                    <a:pt x="2404" y="973"/>
                  </a:moveTo>
                  <a:lnTo>
                    <a:pt x="6233" y="2353"/>
                  </a:lnTo>
                  <a:lnTo>
                    <a:pt x="4855" y="6183"/>
                  </a:lnTo>
                  <a:lnTo>
                    <a:pt x="1025" y="4803"/>
                  </a:lnTo>
                  <a:lnTo>
                    <a:pt x="2404" y="973"/>
                  </a:lnTo>
                  <a:close/>
                  <a:moveTo>
                    <a:pt x="2150" y="1"/>
                  </a:moveTo>
                  <a:cubicBezTo>
                    <a:pt x="1975" y="1"/>
                    <a:pt x="1811" y="110"/>
                    <a:pt x="1748" y="284"/>
                  </a:cubicBezTo>
                  <a:lnTo>
                    <a:pt x="81" y="4914"/>
                  </a:lnTo>
                  <a:cubicBezTo>
                    <a:pt x="1" y="5135"/>
                    <a:pt x="115" y="5379"/>
                    <a:pt x="336" y="5459"/>
                  </a:cubicBezTo>
                  <a:lnTo>
                    <a:pt x="4968" y="7126"/>
                  </a:lnTo>
                  <a:cubicBezTo>
                    <a:pt x="5016" y="7144"/>
                    <a:pt x="5065" y="7152"/>
                    <a:pt x="5113" y="7152"/>
                  </a:cubicBezTo>
                  <a:cubicBezTo>
                    <a:pt x="5286" y="7152"/>
                    <a:pt x="5447" y="7045"/>
                    <a:pt x="5510" y="6872"/>
                  </a:cubicBezTo>
                  <a:lnTo>
                    <a:pt x="7181" y="2239"/>
                  </a:lnTo>
                  <a:cubicBezTo>
                    <a:pt x="7262" y="2018"/>
                    <a:pt x="7144" y="1774"/>
                    <a:pt x="6923" y="1696"/>
                  </a:cubicBezTo>
                  <a:lnTo>
                    <a:pt x="2293" y="26"/>
                  </a:lnTo>
                  <a:cubicBezTo>
                    <a:pt x="2246" y="9"/>
                    <a:pt x="2198" y="1"/>
                    <a:pt x="2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4"/>
            <p:cNvSpPr/>
            <p:nvPr/>
          </p:nvSpPr>
          <p:spPr>
            <a:xfrm>
              <a:off x="1402600" y="100236"/>
              <a:ext cx="224103" cy="218722"/>
            </a:xfrm>
            <a:custGeom>
              <a:rect b="b" l="l" r="r" t="t"/>
              <a:pathLst>
                <a:path extrusionOk="0" h="4889" w="5009">
                  <a:moveTo>
                    <a:pt x="1573" y="0"/>
                  </a:moveTo>
                  <a:cubicBezTo>
                    <a:pt x="1513" y="0"/>
                    <a:pt x="1452" y="13"/>
                    <a:pt x="1393" y="41"/>
                  </a:cubicBezTo>
                  <a:cubicBezTo>
                    <a:pt x="1179" y="137"/>
                    <a:pt x="1085" y="392"/>
                    <a:pt x="1186" y="606"/>
                  </a:cubicBezTo>
                  <a:lnTo>
                    <a:pt x="1939" y="2236"/>
                  </a:lnTo>
                  <a:lnTo>
                    <a:pt x="308" y="2993"/>
                  </a:lnTo>
                  <a:cubicBezTo>
                    <a:pt x="94" y="3089"/>
                    <a:pt x="1" y="3344"/>
                    <a:pt x="101" y="3555"/>
                  </a:cubicBezTo>
                  <a:cubicBezTo>
                    <a:pt x="171" y="3711"/>
                    <a:pt x="325" y="3803"/>
                    <a:pt x="486" y="3803"/>
                  </a:cubicBezTo>
                  <a:cubicBezTo>
                    <a:pt x="547" y="3803"/>
                    <a:pt x="608" y="3790"/>
                    <a:pt x="667" y="3763"/>
                  </a:cubicBezTo>
                  <a:lnTo>
                    <a:pt x="2297" y="3009"/>
                  </a:lnTo>
                  <a:lnTo>
                    <a:pt x="3054" y="4643"/>
                  </a:lnTo>
                  <a:cubicBezTo>
                    <a:pt x="3124" y="4797"/>
                    <a:pt x="3279" y="4889"/>
                    <a:pt x="3441" y="4889"/>
                  </a:cubicBezTo>
                  <a:cubicBezTo>
                    <a:pt x="3500" y="4889"/>
                    <a:pt x="3559" y="4877"/>
                    <a:pt x="3616" y="4850"/>
                  </a:cubicBezTo>
                  <a:cubicBezTo>
                    <a:pt x="3830" y="4750"/>
                    <a:pt x="3924" y="4499"/>
                    <a:pt x="3827" y="4285"/>
                  </a:cubicBezTo>
                  <a:lnTo>
                    <a:pt x="3070" y="2652"/>
                  </a:lnTo>
                  <a:lnTo>
                    <a:pt x="4704" y="1898"/>
                  </a:lnTo>
                  <a:cubicBezTo>
                    <a:pt x="4914" y="1798"/>
                    <a:pt x="5008" y="1547"/>
                    <a:pt x="4911" y="1332"/>
                  </a:cubicBezTo>
                  <a:cubicBezTo>
                    <a:pt x="4838" y="1177"/>
                    <a:pt x="4686" y="1085"/>
                    <a:pt x="4526" y="1085"/>
                  </a:cubicBezTo>
                  <a:cubicBezTo>
                    <a:pt x="4465" y="1085"/>
                    <a:pt x="4404" y="1098"/>
                    <a:pt x="4346" y="1125"/>
                  </a:cubicBezTo>
                  <a:lnTo>
                    <a:pt x="2712" y="1878"/>
                  </a:lnTo>
                  <a:lnTo>
                    <a:pt x="1959" y="248"/>
                  </a:lnTo>
                  <a:cubicBezTo>
                    <a:pt x="1886" y="92"/>
                    <a:pt x="1733" y="0"/>
                    <a:pt x="15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31" name="Google Shape;231;p14"/>
            <p:cNvGrpSpPr/>
            <p:nvPr/>
          </p:nvGrpSpPr>
          <p:grpSpPr>
            <a:xfrm>
              <a:off x="317250" y="268825"/>
              <a:ext cx="8509400" cy="4605850"/>
              <a:chOff x="317250" y="268825"/>
              <a:chExt cx="8509400" cy="4605850"/>
            </a:xfrm>
          </p:grpSpPr>
          <p:sp>
            <p:nvSpPr>
              <p:cNvPr id="232" name="Google Shape;232;p14"/>
              <p:cNvSpPr/>
              <p:nvPr/>
            </p:nvSpPr>
            <p:spPr>
              <a:xfrm>
                <a:off x="3172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4"/>
              <p:cNvSpPr/>
              <p:nvPr/>
            </p:nvSpPr>
            <p:spPr>
              <a:xfrm rot="10800000">
                <a:off x="86695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4" name="Google Shape;234;p14"/>
            <p:cNvSpPr/>
            <p:nvPr/>
          </p:nvSpPr>
          <p:spPr>
            <a:xfrm rot="-3000083">
              <a:off x="935724" y="4747579"/>
              <a:ext cx="496882" cy="342676"/>
            </a:xfrm>
            <a:custGeom>
              <a:rect b="b" l="l" r="r" t="t"/>
              <a:pathLst>
                <a:path extrusionOk="0" h="11031" w="15995">
                  <a:moveTo>
                    <a:pt x="4510" y="1"/>
                  </a:moveTo>
                  <a:cubicBezTo>
                    <a:pt x="4478" y="1"/>
                    <a:pt x="4445" y="5"/>
                    <a:pt x="4412" y="12"/>
                  </a:cubicBezTo>
                  <a:lnTo>
                    <a:pt x="368" y="990"/>
                  </a:lnTo>
                  <a:cubicBezTo>
                    <a:pt x="141" y="1047"/>
                    <a:pt x="0" y="1274"/>
                    <a:pt x="54" y="1502"/>
                  </a:cubicBezTo>
                  <a:cubicBezTo>
                    <a:pt x="102" y="1698"/>
                    <a:pt x="276" y="1829"/>
                    <a:pt x="467" y="1829"/>
                  </a:cubicBezTo>
                  <a:cubicBezTo>
                    <a:pt x="501" y="1829"/>
                    <a:pt x="535" y="1825"/>
                    <a:pt x="569" y="1817"/>
                  </a:cubicBezTo>
                  <a:lnTo>
                    <a:pt x="4198" y="939"/>
                  </a:lnTo>
                  <a:lnTo>
                    <a:pt x="5075" y="4572"/>
                  </a:lnTo>
                  <a:cubicBezTo>
                    <a:pt x="5120" y="4765"/>
                    <a:pt x="5295" y="4896"/>
                    <a:pt x="5486" y="4896"/>
                  </a:cubicBezTo>
                  <a:cubicBezTo>
                    <a:pt x="5519" y="4896"/>
                    <a:pt x="5553" y="4892"/>
                    <a:pt x="5587" y="4883"/>
                  </a:cubicBezTo>
                  <a:lnTo>
                    <a:pt x="9219" y="4009"/>
                  </a:lnTo>
                  <a:lnTo>
                    <a:pt x="10093" y="7638"/>
                  </a:lnTo>
                  <a:cubicBezTo>
                    <a:pt x="10141" y="7833"/>
                    <a:pt x="10315" y="7964"/>
                    <a:pt x="10509" y="7964"/>
                  </a:cubicBezTo>
                  <a:cubicBezTo>
                    <a:pt x="10542" y="7964"/>
                    <a:pt x="10575" y="7960"/>
                    <a:pt x="10608" y="7952"/>
                  </a:cubicBezTo>
                  <a:lnTo>
                    <a:pt x="14237" y="7076"/>
                  </a:lnTo>
                  <a:lnTo>
                    <a:pt x="15114" y="10704"/>
                  </a:lnTo>
                  <a:cubicBezTo>
                    <a:pt x="15160" y="10899"/>
                    <a:pt x="15336" y="11030"/>
                    <a:pt x="15528" y="11030"/>
                  </a:cubicBezTo>
                  <a:cubicBezTo>
                    <a:pt x="15560" y="11030"/>
                    <a:pt x="15593" y="11026"/>
                    <a:pt x="15626" y="11019"/>
                  </a:cubicBezTo>
                  <a:cubicBezTo>
                    <a:pt x="15858" y="10962"/>
                    <a:pt x="15994" y="10734"/>
                    <a:pt x="15941" y="10503"/>
                  </a:cubicBezTo>
                  <a:lnTo>
                    <a:pt x="14963" y="6463"/>
                  </a:lnTo>
                  <a:cubicBezTo>
                    <a:pt x="14918" y="6267"/>
                    <a:pt x="14744" y="6136"/>
                    <a:pt x="14554" y="6136"/>
                  </a:cubicBezTo>
                  <a:cubicBezTo>
                    <a:pt x="14520" y="6136"/>
                    <a:pt x="14486" y="6140"/>
                    <a:pt x="14452" y="6149"/>
                  </a:cubicBezTo>
                  <a:lnTo>
                    <a:pt x="10823" y="7025"/>
                  </a:lnTo>
                  <a:lnTo>
                    <a:pt x="9945" y="3393"/>
                  </a:lnTo>
                  <a:cubicBezTo>
                    <a:pt x="9897" y="3200"/>
                    <a:pt x="9726" y="3069"/>
                    <a:pt x="9534" y="3069"/>
                  </a:cubicBezTo>
                  <a:cubicBezTo>
                    <a:pt x="9500" y="3069"/>
                    <a:pt x="9465" y="3073"/>
                    <a:pt x="9430" y="3082"/>
                  </a:cubicBezTo>
                  <a:lnTo>
                    <a:pt x="5801" y="3955"/>
                  </a:lnTo>
                  <a:lnTo>
                    <a:pt x="4924" y="327"/>
                  </a:lnTo>
                  <a:cubicBezTo>
                    <a:pt x="4879" y="132"/>
                    <a:pt x="4703" y="1"/>
                    <a:pt x="4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4"/>
            <p:cNvSpPr/>
            <p:nvPr/>
          </p:nvSpPr>
          <p:spPr>
            <a:xfrm>
              <a:off x="7649030" y="4686859"/>
              <a:ext cx="336421" cy="336596"/>
            </a:xfrm>
            <a:custGeom>
              <a:rect b="b" l="l" r="r" t="t"/>
              <a:pathLst>
                <a:path extrusionOk="0" h="5775" w="5772">
                  <a:moveTo>
                    <a:pt x="2886" y="854"/>
                  </a:moveTo>
                  <a:cubicBezTo>
                    <a:pt x="4008" y="854"/>
                    <a:pt x="4921" y="1765"/>
                    <a:pt x="4921" y="2890"/>
                  </a:cubicBezTo>
                  <a:cubicBezTo>
                    <a:pt x="4921" y="4011"/>
                    <a:pt x="4008" y="4924"/>
                    <a:pt x="2886" y="4924"/>
                  </a:cubicBezTo>
                  <a:cubicBezTo>
                    <a:pt x="1765" y="4924"/>
                    <a:pt x="851" y="4011"/>
                    <a:pt x="851" y="2890"/>
                  </a:cubicBezTo>
                  <a:cubicBezTo>
                    <a:pt x="851" y="1765"/>
                    <a:pt x="1765" y="854"/>
                    <a:pt x="2886" y="854"/>
                  </a:cubicBezTo>
                  <a:close/>
                  <a:moveTo>
                    <a:pt x="2886" y="1"/>
                  </a:moveTo>
                  <a:cubicBezTo>
                    <a:pt x="1296" y="1"/>
                    <a:pt x="1" y="1296"/>
                    <a:pt x="1" y="2890"/>
                  </a:cubicBezTo>
                  <a:cubicBezTo>
                    <a:pt x="1" y="4479"/>
                    <a:pt x="1296" y="5774"/>
                    <a:pt x="2886" y="5774"/>
                  </a:cubicBezTo>
                  <a:cubicBezTo>
                    <a:pt x="4480" y="5774"/>
                    <a:pt x="5771" y="4479"/>
                    <a:pt x="5771" y="2890"/>
                  </a:cubicBezTo>
                  <a:cubicBezTo>
                    <a:pt x="5771" y="1296"/>
                    <a:pt x="4480" y="1"/>
                    <a:pt x="2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6" name="Google Shape;236;p14"/>
          <p:cNvSpPr txBox="1"/>
          <p:nvPr>
            <p:ph type="ctrTitle"/>
          </p:nvPr>
        </p:nvSpPr>
        <p:spPr>
          <a:xfrm>
            <a:off x="720050" y="349067"/>
            <a:ext cx="7265400" cy="834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3F3F3"/>
              </a:buClr>
              <a:buSzPts val="2400"/>
              <a:buNone/>
              <a:defRPr sz="3000"/>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p:txBody>
      </p:sp>
      <p:sp>
        <p:nvSpPr>
          <p:cNvPr id="237" name="Google Shape;237;p14"/>
          <p:cNvSpPr txBox="1"/>
          <p:nvPr>
            <p:ph idx="1" type="body"/>
          </p:nvPr>
        </p:nvSpPr>
        <p:spPr>
          <a:xfrm>
            <a:off x="720050" y="1371600"/>
            <a:ext cx="7703700" cy="3144900"/>
          </a:xfrm>
          <a:prstGeom prst="rect">
            <a:avLst/>
          </a:prstGeom>
        </p:spPr>
        <p:txBody>
          <a:bodyPr anchorCtr="0" anchor="t" bIns="91425" lIns="91425" spcFirstLastPara="1" rIns="91425" wrap="square" tIns="91425">
            <a:noAutofit/>
          </a:bodyPr>
          <a:lstStyle>
            <a:lvl1pPr indent="-298450" lvl="0" marL="457200" rtl="0">
              <a:lnSpc>
                <a:spcPct val="100000"/>
              </a:lnSpc>
              <a:spcBef>
                <a:spcPts val="0"/>
              </a:spcBef>
              <a:spcAft>
                <a:spcPts val="0"/>
              </a:spcAft>
              <a:buSzPts val="1100"/>
              <a:buAutoNum type="arabicPeriod"/>
              <a:defRPr sz="1200"/>
            </a:lvl1pPr>
            <a:lvl2pPr indent="-298450" lvl="1" marL="914400" rtl="0">
              <a:lnSpc>
                <a:spcPct val="100000"/>
              </a:lnSpc>
              <a:spcBef>
                <a:spcPts val="1600"/>
              </a:spcBef>
              <a:spcAft>
                <a:spcPts val="0"/>
              </a:spcAft>
              <a:buSzPts val="1100"/>
              <a:buFont typeface="Muli"/>
              <a:buAutoNum type="alphaLcPeriod"/>
              <a:defRPr/>
            </a:lvl2pPr>
            <a:lvl3pPr indent="-298450" lvl="2" marL="1371600" rtl="0">
              <a:lnSpc>
                <a:spcPct val="100000"/>
              </a:lnSpc>
              <a:spcBef>
                <a:spcPts val="1600"/>
              </a:spcBef>
              <a:spcAft>
                <a:spcPts val="0"/>
              </a:spcAft>
              <a:buSzPts val="1100"/>
              <a:buFont typeface="Muli"/>
              <a:buAutoNum type="romanLcPeriod"/>
              <a:defRPr/>
            </a:lvl3pPr>
            <a:lvl4pPr indent="-298450" lvl="3" marL="1828800" rtl="0">
              <a:lnSpc>
                <a:spcPct val="100000"/>
              </a:lnSpc>
              <a:spcBef>
                <a:spcPts val="1600"/>
              </a:spcBef>
              <a:spcAft>
                <a:spcPts val="0"/>
              </a:spcAft>
              <a:buSzPts val="1100"/>
              <a:buFont typeface="Muli"/>
              <a:buAutoNum type="arabicPeriod"/>
              <a:defRPr/>
            </a:lvl4pPr>
            <a:lvl5pPr indent="-298450" lvl="4" marL="2286000" rtl="0">
              <a:lnSpc>
                <a:spcPct val="100000"/>
              </a:lnSpc>
              <a:spcBef>
                <a:spcPts val="1600"/>
              </a:spcBef>
              <a:spcAft>
                <a:spcPts val="0"/>
              </a:spcAft>
              <a:buSzPts val="1100"/>
              <a:buFont typeface="Muli"/>
              <a:buAutoNum type="alphaLcPeriod"/>
              <a:defRPr/>
            </a:lvl5pPr>
            <a:lvl6pPr indent="-298450" lvl="5" marL="2743200" rtl="0">
              <a:lnSpc>
                <a:spcPct val="100000"/>
              </a:lnSpc>
              <a:spcBef>
                <a:spcPts val="1600"/>
              </a:spcBef>
              <a:spcAft>
                <a:spcPts val="0"/>
              </a:spcAft>
              <a:buSzPts val="1100"/>
              <a:buFont typeface="Muli"/>
              <a:buAutoNum type="romanLcPeriod"/>
              <a:defRPr/>
            </a:lvl6pPr>
            <a:lvl7pPr indent="-298450" lvl="6" marL="3200400" rtl="0">
              <a:lnSpc>
                <a:spcPct val="100000"/>
              </a:lnSpc>
              <a:spcBef>
                <a:spcPts val="1600"/>
              </a:spcBef>
              <a:spcAft>
                <a:spcPts val="0"/>
              </a:spcAft>
              <a:buSzPts val="1100"/>
              <a:buFont typeface="Muli"/>
              <a:buAutoNum type="arabicPeriod"/>
              <a:defRPr/>
            </a:lvl7pPr>
            <a:lvl8pPr indent="-298450" lvl="7" marL="3657600" rtl="0">
              <a:lnSpc>
                <a:spcPct val="100000"/>
              </a:lnSpc>
              <a:spcBef>
                <a:spcPts val="1600"/>
              </a:spcBef>
              <a:spcAft>
                <a:spcPts val="0"/>
              </a:spcAft>
              <a:buSzPts val="1100"/>
              <a:buFont typeface="Muli"/>
              <a:buAutoNum type="alphaLcPeriod"/>
              <a:defRPr/>
            </a:lvl8pPr>
            <a:lvl9pPr indent="-298450" lvl="8" marL="4114800" rtl="0">
              <a:lnSpc>
                <a:spcPct val="100000"/>
              </a:lnSpc>
              <a:spcBef>
                <a:spcPts val="1600"/>
              </a:spcBef>
              <a:spcAft>
                <a:spcPts val="1600"/>
              </a:spcAft>
              <a:buSzPts val="1100"/>
              <a:buFont typeface="Muli"/>
              <a:buAutoNum type="romanLcPeriod"/>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
  <p:cSld name="CUSTOM_2_2">
    <p:bg>
      <p:bgPr>
        <a:gradFill>
          <a:gsLst>
            <a:gs pos="0">
              <a:schemeClr val="dk1"/>
            </a:gs>
            <a:gs pos="100000">
              <a:schemeClr val="lt1"/>
            </a:gs>
          </a:gsLst>
          <a:lin ang="5400700" scaled="0"/>
        </a:gradFill>
      </p:bgPr>
    </p:bg>
    <p:spTree>
      <p:nvGrpSpPr>
        <p:cNvPr id="238" name="Shape 238"/>
        <p:cNvGrpSpPr/>
        <p:nvPr/>
      </p:nvGrpSpPr>
      <p:grpSpPr>
        <a:xfrm>
          <a:off x="0" y="0"/>
          <a:ext cx="0" cy="0"/>
          <a:chOff x="0" y="0"/>
          <a:chExt cx="0" cy="0"/>
        </a:xfrm>
      </p:grpSpPr>
      <p:sp>
        <p:nvSpPr>
          <p:cNvPr id="239" name="Google Shape;239;p15"/>
          <p:cNvSpPr txBox="1"/>
          <p:nvPr>
            <p:ph idx="1" type="subTitle"/>
          </p:nvPr>
        </p:nvSpPr>
        <p:spPr>
          <a:xfrm>
            <a:off x="6095071" y="2747925"/>
            <a:ext cx="2255100" cy="775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sz="2400">
                <a:latin typeface="Squada One"/>
                <a:ea typeface="Squada One"/>
                <a:cs typeface="Squada One"/>
                <a:sym typeface="Squada One"/>
              </a:defRPr>
            </a:lvl1pPr>
            <a:lvl2pPr lvl="1" rtl="0" algn="ctr">
              <a:lnSpc>
                <a:spcPct val="100000"/>
              </a:lnSpc>
              <a:spcBef>
                <a:spcPts val="1600"/>
              </a:spcBef>
              <a:spcAft>
                <a:spcPts val="0"/>
              </a:spcAft>
              <a:buNone/>
              <a:defRPr sz="2400">
                <a:latin typeface="Squada One"/>
                <a:ea typeface="Squada One"/>
                <a:cs typeface="Squada One"/>
                <a:sym typeface="Squada One"/>
              </a:defRPr>
            </a:lvl2pPr>
            <a:lvl3pPr lvl="2" rtl="0" algn="ctr">
              <a:lnSpc>
                <a:spcPct val="100000"/>
              </a:lnSpc>
              <a:spcBef>
                <a:spcPts val="1600"/>
              </a:spcBef>
              <a:spcAft>
                <a:spcPts val="0"/>
              </a:spcAft>
              <a:buNone/>
              <a:defRPr sz="2400">
                <a:latin typeface="Squada One"/>
                <a:ea typeface="Squada One"/>
                <a:cs typeface="Squada One"/>
                <a:sym typeface="Squada One"/>
              </a:defRPr>
            </a:lvl3pPr>
            <a:lvl4pPr lvl="3" rtl="0" algn="ctr">
              <a:lnSpc>
                <a:spcPct val="100000"/>
              </a:lnSpc>
              <a:spcBef>
                <a:spcPts val="1600"/>
              </a:spcBef>
              <a:spcAft>
                <a:spcPts val="0"/>
              </a:spcAft>
              <a:buNone/>
              <a:defRPr sz="2400">
                <a:latin typeface="Squada One"/>
                <a:ea typeface="Squada One"/>
                <a:cs typeface="Squada One"/>
                <a:sym typeface="Squada One"/>
              </a:defRPr>
            </a:lvl4pPr>
            <a:lvl5pPr lvl="4" rtl="0" algn="ctr">
              <a:lnSpc>
                <a:spcPct val="100000"/>
              </a:lnSpc>
              <a:spcBef>
                <a:spcPts val="1600"/>
              </a:spcBef>
              <a:spcAft>
                <a:spcPts val="0"/>
              </a:spcAft>
              <a:buNone/>
              <a:defRPr sz="2400">
                <a:latin typeface="Squada One"/>
                <a:ea typeface="Squada One"/>
                <a:cs typeface="Squada One"/>
                <a:sym typeface="Squada One"/>
              </a:defRPr>
            </a:lvl5pPr>
            <a:lvl6pPr lvl="5" rtl="0" algn="ctr">
              <a:lnSpc>
                <a:spcPct val="100000"/>
              </a:lnSpc>
              <a:spcBef>
                <a:spcPts val="1600"/>
              </a:spcBef>
              <a:spcAft>
                <a:spcPts val="0"/>
              </a:spcAft>
              <a:buNone/>
              <a:defRPr sz="2400">
                <a:latin typeface="Squada One"/>
                <a:ea typeface="Squada One"/>
                <a:cs typeface="Squada One"/>
                <a:sym typeface="Squada One"/>
              </a:defRPr>
            </a:lvl6pPr>
            <a:lvl7pPr lvl="6" rtl="0" algn="ctr">
              <a:lnSpc>
                <a:spcPct val="100000"/>
              </a:lnSpc>
              <a:spcBef>
                <a:spcPts val="1600"/>
              </a:spcBef>
              <a:spcAft>
                <a:spcPts val="0"/>
              </a:spcAft>
              <a:buNone/>
              <a:defRPr sz="2400">
                <a:latin typeface="Squada One"/>
                <a:ea typeface="Squada One"/>
                <a:cs typeface="Squada One"/>
                <a:sym typeface="Squada One"/>
              </a:defRPr>
            </a:lvl7pPr>
            <a:lvl8pPr lvl="7" rtl="0" algn="ctr">
              <a:lnSpc>
                <a:spcPct val="100000"/>
              </a:lnSpc>
              <a:spcBef>
                <a:spcPts val="1600"/>
              </a:spcBef>
              <a:spcAft>
                <a:spcPts val="0"/>
              </a:spcAft>
              <a:buNone/>
              <a:defRPr sz="2400">
                <a:latin typeface="Squada One"/>
                <a:ea typeface="Squada One"/>
                <a:cs typeface="Squada One"/>
                <a:sym typeface="Squada One"/>
              </a:defRPr>
            </a:lvl8pPr>
            <a:lvl9pPr lvl="8" rtl="0" algn="ctr">
              <a:lnSpc>
                <a:spcPct val="100000"/>
              </a:lnSpc>
              <a:spcBef>
                <a:spcPts val="1600"/>
              </a:spcBef>
              <a:spcAft>
                <a:spcPts val="1600"/>
              </a:spcAft>
              <a:buNone/>
              <a:defRPr sz="2400">
                <a:latin typeface="Squada One"/>
                <a:ea typeface="Squada One"/>
                <a:cs typeface="Squada One"/>
                <a:sym typeface="Squada One"/>
              </a:defRPr>
            </a:lvl9pPr>
          </a:lstStyle>
          <a:p/>
        </p:txBody>
      </p:sp>
      <p:sp>
        <p:nvSpPr>
          <p:cNvPr id="240" name="Google Shape;240;p15"/>
          <p:cNvSpPr txBox="1"/>
          <p:nvPr>
            <p:ph idx="2" type="subTitle"/>
          </p:nvPr>
        </p:nvSpPr>
        <p:spPr>
          <a:xfrm>
            <a:off x="3421421" y="2747925"/>
            <a:ext cx="2255100" cy="775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sz="2400">
                <a:latin typeface="Squada One"/>
                <a:ea typeface="Squada One"/>
                <a:cs typeface="Squada One"/>
                <a:sym typeface="Squada One"/>
              </a:defRPr>
            </a:lvl1pPr>
            <a:lvl2pPr lvl="1" rtl="0" algn="ctr">
              <a:lnSpc>
                <a:spcPct val="100000"/>
              </a:lnSpc>
              <a:spcBef>
                <a:spcPts val="1600"/>
              </a:spcBef>
              <a:spcAft>
                <a:spcPts val="0"/>
              </a:spcAft>
              <a:buNone/>
              <a:defRPr sz="2400">
                <a:latin typeface="Squada One"/>
                <a:ea typeface="Squada One"/>
                <a:cs typeface="Squada One"/>
                <a:sym typeface="Squada One"/>
              </a:defRPr>
            </a:lvl2pPr>
            <a:lvl3pPr lvl="2" rtl="0" algn="ctr">
              <a:lnSpc>
                <a:spcPct val="100000"/>
              </a:lnSpc>
              <a:spcBef>
                <a:spcPts val="1600"/>
              </a:spcBef>
              <a:spcAft>
                <a:spcPts val="0"/>
              </a:spcAft>
              <a:buNone/>
              <a:defRPr sz="2400">
                <a:latin typeface="Squada One"/>
                <a:ea typeface="Squada One"/>
                <a:cs typeface="Squada One"/>
                <a:sym typeface="Squada One"/>
              </a:defRPr>
            </a:lvl3pPr>
            <a:lvl4pPr lvl="3" rtl="0" algn="ctr">
              <a:lnSpc>
                <a:spcPct val="100000"/>
              </a:lnSpc>
              <a:spcBef>
                <a:spcPts val="1600"/>
              </a:spcBef>
              <a:spcAft>
                <a:spcPts val="0"/>
              </a:spcAft>
              <a:buNone/>
              <a:defRPr sz="2400">
                <a:latin typeface="Squada One"/>
                <a:ea typeface="Squada One"/>
                <a:cs typeface="Squada One"/>
                <a:sym typeface="Squada One"/>
              </a:defRPr>
            </a:lvl4pPr>
            <a:lvl5pPr lvl="4" rtl="0" algn="ctr">
              <a:lnSpc>
                <a:spcPct val="100000"/>
              </a:lnSpc>
              <a:spcBef>
                <a:spcPts val="1600"/>
              </a:spcBef>
              <a:spcAft>
                <a:spcPts val="0"/>
              </a:spcAft>
              <a:buNone/>
              <a:defRPr sz="2400">
                <a:latin typeface="Squada One"/>
                <a:ea typeface="Squada One"/>
                <a:cs typeface="Squada One"/>
                <a:sym typeface="Squada One"/>
              </a:defRPr>
            </a:lvl5pPr>
            <a:lvl6pPr lvl="5" rtl="0" algn="ctr">
              <a:lnSpc>
                <a:spcPct val="100000"/>
              </a:lnSpc>
              <a:spcBef>
                <a:spcPts val="1600"/>
              </a:spcBef>
              <a:spcAft>
                <a:spcPts val="0"/>
              </a:spcAft>
              <a:buNone/>
              <a:defRPr sz="2400">
                <a:latin typeface="Squada One"/>
                <a:ea typeface="Squada One"/>
                <a:cs typeface="Squada One"/>
                <a:sym typeface="Squada One"/>
              </a:defRPr>
            </a:lvl6pPr>
            <a:lvl7pPr lvl="6" rtl="0" algn="ctr">
              <a:lnSpc>
                <a:spcPct val="100000"/>
              </a:lnSpc>
              <a:spcBef>
                <a:spcPts val="1600"/>
              </a:spcBef>
              <a:spcAft>
                <a:spcPts val="0"/>
              </a:spcAft>
              <a:buNone/>
              <a:defRPr sz="2400">
                <a:latin typeface="Squada One"/>
                <a:ea typeface="Squada One"/>
                <a:cs typeface="Squada One"/>
                <a:sym typeface="Squada One"/>
              </a:defRPr>
            </a:lvl7pPr>
            <a:lvl8pPr lvl="7" rtl="0" algn="ctr">
              <a:lnSpc>
                <a:spcPct val="100000"/>
              </a:lnSpc>
              <a:spcBef>
                <a:spcPts val="1600"/>
              </a:spcBef>
              <a:spcAft>
                <a:spcPts val="0"/>
              </a:spcAft>
              <a:buNone/>
              <a:defRPr sz="2400">
                <a:latin typeface="Squada One"/>
                <a:ea typeface="Squada One"/>
                <a:cs typeface="Squada One"/>
                <a:sym typeface="Squada One"/>
              </a:defRPr>
            </a:lvl8pPr>
            <a:lvl9pPr lvl="8" rtl="0" algn="ctr">
              <a:lnSpc>
                <a:spcPct val="100000"/>
              </a:lnSpc>
              <a:spcBef>
                <a:spcPts val="1600"/>
              </a:spcBef>
              <a:spcAft>
                <a:spcPts val="1600"/>
              </a:spcAft>
              <a:buNone/>
              <a:defRPr sz="2400">
                <a:latin typeface="Squada One"/>
                <a:ea typeface="Squada One"/>
                <a:cs typeface="Squada One"/>
                <a:sym typeface="Squada One"/>
              </a:defRPr>
            </a:lvl9pPr>
          </a:lstStyle>
          <a:p/>
        </p:txBody>
      </p:sp>
      <p:sp>
        <p:nvSpPr>
          <p:cNvPr id="241" name="Google Shape;241;p15"/>
          <p:cNvSpPr txBox="1"/>
          <p:nvPr>
            <p:ph idx="3" type="subTitle"/>
          </p:nvPr>
        </p:nvSpPr>
        <p:spPr>
          <a:xfrm>
            <a:off x="747771" y="2747925"/>
            <a:ext cx="2255100" cy="7758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None/>
              <a:defRPr sz="2400">
                <a:latin typeface="Squada One"/>
                <a:ea typeface="Squada One"/>
                <a:cs typeface="Squada One"/>
                <a:sym typeface="Squada One"/>
              </a:defRPr>
            </a:lvl1pPr>
            <a:lvl2pPr lvl="1" rtl="0" algn="ctr">
              <a:lnSpc>
                <a:spcPct val="100000"/>
              </a:lnSpc>
              <a:spcBef>
                <a:spcPts val="1600"/>
              </a:spcBef>
              <a:spcAft>
                <a:spcPts val="0"/>
              </a:spcAft>
              <a:buNone/>
              <a:defRPr sz="2400">
                <a:latin typeface="Squada One"/>
                <a:ea typeface="Squada One"/>
                <a:cs typeface="Squada One"/>
                <a:sym typeface="Squada One"/>
              </a:defRPr>
            </a:lvl2pPr>
            <a:lvl3pPr lvl="2" rtl="0" algn="ctr">
              <a:lnSpc>
                <a:spcPct val="100000"/>
              </a:lnSpc>
              <a:spcBef>
                <a:spcPts val="1600"/>
              </a:spcBef>
              <a:spcAft>
                <a:spcPts val="0"/>
              </a:spcAft>
              <a:buNone/>
              <a:defRPr sz="2400">
                <a:latin typeface="Squada One"/>
                <a:ea typeface="Squada One"/>
                <a:cs typeface="Squada One"/>
                <a:sym typeface="Squada One"/>
              </a:defRPr>
            </a:lvl3pPr>
            <a:lvl4pPr lvl="3" rtl="0" algn="ctr">
              <a:lnSpc>
                <a:spcPct val="100000"/>
              </a:lnSpc>
              <a:spcBef>
                <a:spcPts val="1600"/>
              </a:spcBef>
              <a:spcAft>
                <a:spcPts val="0"/>
              </a:spcAft>
              <a:buNone/>
              <a:defRPr sz="2400">
                <a:latin typeface="Squada One"/>
                <a:ea typeface="Squada One"/>
                <a:cs typeface="Squada One"/>
                <a:sym typeface="Squada One"/>
              </a:defRPr>
            </a:lvl4pPr>
            <a:lvl5pPr lvl="4" rtl="0" algn="ctr">
              <a:lnSpc>
                <a:spcPct val="100000"/>
              </a:lnSpc>
              <a:spcBef>
                <a:spcPts val="1600"/>
              </a:spcBef>
              <a:spcAft>
                <a:spcPts val="0"/>
              </a:spcAft>
              <a:buNone/>
              <a:defRPr sz="2400">
                <a:latin typeface="Squada One"/>
                <a:ea typeface="Squada One"/>
                <a:cs typeface="Squada One"/>
                <a:sym typeface="Squada One"/>
              </a:defRPr>
            </a:lvl5pPr>
            <a:lvl6pPr lvl="5" rtl="0" algn="ctr">
              <a:lnSpc>
                <a:spcPct val="100000"/>
              </a:lnSpc>
              <a:spcBef>
                <a:spcPts val="1600"/>
              </a:spcBef>
              <a:spcAft>
                <a:spcPts val="0"/>
              </a:spcAft>
              <a:buNone/>
              <a:defRPr sz="2400">
                <a:latin typeface="Squada One"/>
                <a:ea typeface="Squada One"/>
                <a:cs typeface="Squada One"/>
                <a:sym typeface="Squada One"/>
              </a:defRPr>
            </a:lvl6pPr>
            <a:lvl7pPr lvl="6" rtl="0" algn="ctr">
              <a:lnSpc>
                <a:spcPct val="100000"/>
              </a:lnSpc>
              <a:spcBef>
                <a:spcPts val="1600"/>
              </a:spcBef>
              <a:spcAft>
                <a:spcPts val="0"/>
              </a:spcAft>
              <a:buNone/>
              <a:defRPr sz="2400">
                <a:latin typeface="Squada One"/>
                <a:ea typeface="Squada One"/>
                <a:cs typeface="Squada One"/>
                <a:sym typeface="Squada One"/>
              </a:defRPr>
            </a:lvl7pPr>
            <a:lvl8pPr lvl="7" rtl="0" algn="ctr">
              <a:lnSpc>
                <a:spcPct val="100000"/>
              </a:lnSpc>
              <a:spcBef>
                <a:spcPts val="1600"/>
              </a:spcBef>
              <a:spcAft>
                <a:spcPts val="0"/>
              </a:spcAft>
              <a:buNone/>
              <a:defRPr sz="2400">
                <a:latin typeface="Squada One"/>
                <a:ea typeface="Squada One"/>
                <a:cs typeface="Squada One"/>
                <a:sym typeface="Squada One"/>
              </a:defRPr>
            </a:lvl8pPr>
            <a:lvl9pPr lvl="8" rtl="0" algn="ctr">
              <a:lnSpc>
                <a:spcPct val="100000"/>
              </a:lnSpc>
              <a:spcBef>
                <a:spcPts val="1600"/>
              </a:spcBef>
              <a:spcAft>
                <a:spcPts val="1600"/>
              </a:spcAft>
              <a:buNone/>
              <a:defRPr sz="2400">
                <a:latin typeface="Squada One"/>
                <a:ea typeface="Squada One"/>
                <a:cs typeface="Squada One"/>
                <a:sym typeface="Squada One"/>
              </a:defRPr>
            </a:lvl9pPr>
          </a:lstStyle>
          <a:p/>
        </p:txBody>
      </p:sp>
      <p:sp>
        <p:nvSpPr>
          <p:cNvPr id="242" name="Google Shape;242;p15"/>
          <p:cNvSpPr txBox="1"/>
          <p:nvPr>
            <p:ph idx="4" type="subTitle"/>
          </p:nvPr>
        </p:nvSpPr>
        <p:spPr>
          <a:xfrm>
            <a:off x="6095071" y="3523725"/>
            <a:ext cx="2255100" cy="775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1600"/>
              </a:spcBef>
              <a:spcAft>
                <a:spcPts val="0"/>
              </a:spcAft>
              <a:buNone/>
              <a:defRPr sz="1400"/>
            </a:lvl2pPr>
            <a:lvl3pPr lvl="2" rtl="0" algn="ctr">
              <a:lnSpc>
                <a:spcPct val="100000"/>
              </a:lnSpc>
              <a:spcBef>
                <a:spcPts val="1600"/>
              </a:spcBef>
              <a:spcAft>
                <a:spcPts val="0"/>
              </a:spcAft>
              <a:buNone/>
              <a:defRPr sz="1400"/>
            </a:lvl3pPr>
            <a:lvl4pPr lvl="3" rtl="0" algn="ctr">
              <a:lnSpc>
                <a:spcPct val="100000"/>
              </a:lnSpc>
              <a:spcBef>
                <a:spcPts val="1600"/>
              </a:spcBef>
              <a:spcAft>
                <a:spcPts val="0"/>
              </a:spcAft>
              <a:buNone/>
              <a:defRPr sz="1400"/>
            </a:lvl4pPr>
            <a:lvl5pPr lvl="4" rtl="0" algn="ctr">
              <a:lnSpc>
                <a:spcPct val="100000"/>
              </a:lnSpc>
              <a:spcBef>
                <a:spcPts val="1600"/>
              </a:spcBef>
              <a:spcAft>
                <a:spcPts val="0"/>
              </a:spcAft>
              <a:buNone/>
              <a:defRPr sz="1400"/>
            </a:lvl5pPr>
            <a:lvl6pPr lvl="5" rtl="0" algn="ctr">
              <a:lnSpc>
                <a:spcPct val="100000"/>
              </a:lnSpc>
              <a:spcBef>
                <a:spcPts val="1600"/>
              </a:spcBef>
              <a:spcAft>
                <a:spcPts val="0"/>
              </a:spcAft>
              <a:buNone/>
              <a:defRPr sz="1400"/>
            </a:lvl6pPr>
            <a:lvl7pPr lvl="6" rtl="0" algn="ctr">
              <a:lnSpc>
                <a:spcPct val="100000"/>
              </a:lnSpc>
              <a:spcBef>
                <a:spcPts val="1600"/>
              </a:spcBef>
              <a:spcAft>
                <a:spcPts val="0"/>
              </a:spcAft>
              <a:buNone/>
              <a:defRPr sz="1400"/>
            </a:lvl7pPr>
            <a:lvl8pPr lvl="7" rtl="0" algn="ctr">
              <a:lnSpc>
                <a:spcPct val="100000"/>
              </a:lnSpc>
              <a:spcBef>
                <a:spcPts val="1600"/>
              </a:spcBef>
              <a:spcAft>
                <a:spcPts val="0"/>
              </a:spcAft>
              <a:buNone/>
              <a:defRPr sz="1400"/>
            </a:lvl8pPr>
            <a:lvl9pPr lvl="8" rtl="0" algn="ctr">
              <a:lnSpc>
                <a:spcPct val="100000"/>
              </a:lnSpc>
              <a:spcBef>
                <a:spcPts val="1600"/>
              </a:spcBef>
              <a:spcAft>
                <a:spcPts val="1600"/>
              </a:spcAft>
              <a:buNone/>
              <a:defRPr sz="1400"/>
            </a:lvl9pPr>
          </a:lstStyle>
          <a:p/>
        </p:txBody>
      </p:sp>
      <p:sp>
        <p:nvSpPr>
          <p:cNvPr id="243" name="Google Shape;243;p15"/>
          <p:cNvSpPr txBox="1"/>
          <p:nvPr>
            <p:ph idx="5" type="subTitle"/>
          </p:nvPr>
        </p:nvSpPr>
        <p:spPr>
          <a:xfrm>
            <a:off x="3421421" y="3523725"/>
            <a:ext cx="2255100" cy="775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1600"/>
              </a:spcBef>
              <a:spcAft>
                <a:spcPts val="0"/>
              </a:spcAft>
              <a:buNone/>
              <a:defRPr sz="1400"/>
            </a:lvl2pPr>
            <a:lvl3pPr lvl="2" rtl="0" algn="ctr">
              <a:lnSpc>
                <a:spcPct val="100000"/>
              </a:lnSpc>
              <a:spcBef>
                <a:spcPts val="1600"/>
              </a:spcBef>
              <a:spcAft>
                <a:spcPts val="0"/>
              </a:spcAft>
              <a:buNone/>
              <a:defRPr sz="1400"/>
            </a:lvl3pPr>
            <a:lvl4pPr lvl="3" rtl="0" algn="ctr">
              <a:lnSpc>
                <a:spcPct val="100000"/>
              </a:lnSpc>
              <a:spcBef>
                <a:spcPts val="1600"/>
              </a:spcBef>
              <a:spcAft>
                <a:spcPts val="0"/>
              </a:spcAft>
              <a:buNone/>
              <a:defRPr sz="1400"/>
            </a:lvl4pPr>
            <a:lvl5pPr lvl="4" rtl="0" algn="ctr">
              <a:lnSpc>
                <a:spcPct val="100000"/>
              </a:lnSpc>
              <a:spcBef>
                <a:spcPts val="1600"/>
              </a:spcBef>
              <a:spcAft>
                <a:spcPts val="0"/>
              </a:spcAft>
              <a:buNone/>
              <a:defRPr sz="1400"/>
            </a:lvl5pPr>
            <a:lvl6pPr lvl="5" rtl="0" algn="ctr">
              <a:lnSpc>
                <a:spcPct val="100000"/>
              </a:lnSpc>
              <a:spcBef>
                <a:spcPts val="1600"/>
              </a:spcBef>
              <a:spcAft>
                <a:spcPts val="0"/>
              </a:spcAft>
              <a:buNone/>
              <a:defRPr sz="1400"/>
            </a:lvl6pPr>
            <a:lvl7pPr lvl="6" rtl="0" algn="ctr">
              <a:lnSpc>
                <a:spcPct val="100000"/>
              </a:lnSpc>
              <a:spcBef>
                <a:spcPts val="1600"/>
              </a:spcBef>
              <a:spcAft>
                <a:spcPts val="0"/>
              </a:spcAft>
              <a:buNone/>
              <a:defRPr sz="1400"/>
            </a:lvl7pPr>
            <a:lvl8pPr lvl="7" rtl="0" algn="ctr">
              <a:lnSpc>
                <a:spcPct val="100000"/>
              </a:lnSpc>
              <a:spcBef>
                <a:spcPts val="1600"/>
              </a:spcBef>
              <a:spcAft>
                <a:spcPts val="0"/>
              </a:spcAft>
              <a:buNone/>
              <a:defRPr sz="1400"/>
            </a:lvl8pPr>
            <a:lvl9pPr lvl="8" rtl="0" algn="ctr">
              <a:lnSpc>
                <a:spcPct val="100000"/>
              </a:lnSpc>
              <a:spcBef>
                <a:spcPts val="1600"/>
              </a:spcBef>
              <a:spcAft>
                <a:spcPts val="1600"/>
              </a:spcAft>
              <a:buNone/>
              <a:defRPr sz="1400"/>
            </a:lvl9pPr>
          </a:lstStyle>
          <a:p/>
        </p:txBody>
      </p:sp>
      <p:sp>
        <p:nvSpPr>
          <p:cNvPr id="244" name="Google Shape;244;p15"/>
          <p:cNvSpPr txBox="1"/>
          <p:nvPr>
            <p:ph idx="6" type="subTitle"/>
          </p:nvPr>
        </p:nvSpPr>
        <p:spPr>
          <a:xfrm>
            <a:off x="747771" y="3523725"/>
            <a:ext cx="2255100" cy="775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400"/>
            </a:lvl1pPr>
            <a:lvl2pPr lvl="1" rtl="0" algn="ctr">
              <a:lnSpc>
                <a:spcPct val="100000"/>
              </a:lnSpc>
              <a:spcBef>
                <a:spcPts val="1600"/>
              </a:spcBef>
              <a:spcAft>
                <a:spcPts val="0"/>
              </a:spcAft>
              <a:buNone/>
              <a:defRPr sz="1400"/>
            </a:lvl2pPr>
            <a:lvl3pPr lvl="2" rtl="0" algn="ctr">
              <a:lnSpc>
                <a:spcPct val="100000"/>
              </a:lnSpc>
              <a:spcBef>
                <a:spcPts val="1600"/>
              </a:spcBef>
              <a:spcAft>
                <a:spcPts val="0"/>
              </a:spcAft>
              <a:buNone/>
              <a:defRPr sz="1400"/>
            </a:lvl3pPr>
            <a:lvl4pPr lvl="3" rtl="0" algn="ctr">
              <a:lnSpc>
                <a:spcPct val="100000"/>
              </a:lnSpc>
              <a:spcBef>
                <a:spcPts val="1600"/>
              </a:spcBef>
              <a:spcAft>
                <a:spcPts val="0"/>
              </a:spcAft>
              <a:buNone/>
              <a:defRPr sz="1400"/>
            </a:lvl4pPr>
            <a:lvl5pPr lvl="4" rtl="0" algn="ctr">
              <a:lnSpc>
                <a:spcPct val="100000"/>
              </a:lnSpc>
              <a:spcBef>
                <a:spcPts val="1600"/>
              </a:spcBef>
              <a:spcAft>
                <a:spcPts val="0"/>
              </a:spcAft>
              <a:buNone/>
              <a:defRPr sz="1400"/>
            </a:lvl5pPr>
            <a:lvl6pPr lvl="5" rtl="0" algn="ctr">
              <a:lnSpc>
                <a:spcPct val="100000"/>
              </a:lnSpc>
              <a:spcBef>
                <a:spcPts val="1600"/>
              </a:spcBef>
              <a:spcAft>
                <a:spcPts val="0"/>
              </a:spcAft>
              <a:buNone/>
              <a:defRPr sz="1400"/>
            </a:lvl6pPr>
            <a:lvl7pPr lvl="6" rtl="0" algn="ctr">
              <a:lnSpc>
                <a:spcPct val="100000"/>
              </a:lnSpc>
              <a:spcBef>
                <a:spcPts val="1600"/>
              </a:spcBef>
              <a:spcAft>
                <a:spcPts val="0"/>
              </a:spcAft>
              <a:buNone/>
              <a:defRPr sz="1400"/>
            </a:lvl7pPr>
            <a:lvl8pPr lvl="7" rtl="0" algn="ctr">
              <a:lnSpc>
                <a:spcPct val="100000"/>
              </a:lnSpc>
              <a:spcBef>
                <a:spcPts val="1600"/>
              </a:spcBef>
              <a:spcAft>
                <a:spcPts val="0"/>
              </a:spcAft>
              <a:buNone/>
              <a:defRPr sz="1400"/>
            </a:lvl8pPr>
            <a:lvl9pPr lvl="8" rtl="0" algn="ctr">
              <a:lnSpc>
                <a:spcPct val="100000"/>
              </a:lnSpc>
              <a:spcBef>
                <a:spcPts val="1600"/>
              </a:spcBef>
              <a:spcAft>
                <a:spcPts val="1600"/>
              </a:spcAft>
              <a:buNone/>
              <a:defRPr sz="1400"/>
            </a:lvl9pPr>
          </a:lstStyle>
          <a:p/>
        </p:txBody>
      </p:sp>
      <p:sp>
        <p:nvSpPr>
          <p:cNvPr id="245" name="Google Shape;245;p15"/>
          <p:cNvSpPr txBox="1"/>
          <p:nvPr>
            <p:ph type="ctrTitle"/>
          </p:nvPr>
        </p:nvSpPr>
        <p:spPr>
          <a:xfrm>
            <a:off x="720050" y="349067"/>
            <a:ext cx="7265400" cy="834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3F3F3"/>
              </a:buClr>
              <a:buSzPts val="2400"/>
              <a:buNone/>
              <a:defRPr sz="3000"/>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p:txBody>
      </p:sp>
      <p:grpSp>
        <p:nvGrpSpPr>
          <p:cNvPr id="246" name="Google Shape;246;p15"/>
          <p:cNvGrpSpPr/>
          <p:nvPr/>
        </p:nvGrpSpPr>
        <p:grpSpPr>
          <a:xfrm>
            <a:off x="2410550" y="0"/>
            <a:ext cx="6730688" cy="6715400"/>
            <a:chOff x="2407950" y="0"/>
            <a:chExt cx="6730688" cy="6715400"/>
          </a:xfrm>
        </p:grpSpPr>
        <p:sp>
          <p:nvSpPr>
            <p:cNvPr id="247" name="Google Shape;247;p15"/>
            <p:cNvSpPr/>
            <p:nvPr/>
          </p:nvSpPr>
          <p:spPr>
            <a:xfrm>
              <a:off x="2407950" y="4103950"/>
              <a:ext cx="2496775" cy="2611450"/>
            </a:xfrm>
            <a:custGeom>
              <a:rect b="b" l="l" r="r" t="t"/>
              <a:pathLst>
                <a:path extrusionOk="0" h="104458" w="99871">
                  <a:moveTo>
                    <a:pt x="20710" y="20753"/>
                  </a:moveTo>
                  <a:lnTo>
                    <a:pt x="77504" y="59211"/>
                  </a:lnTo>
                  <a:lnTo>
                    <a:pt x="15797" y="89169"/>
                  </a:lnTo>
                  <a:lnTo>
                    <a:pt x="20710" y="20753"/>
                  </a:lnTo>
                  <a:close/>
                  <a:moveTo>
                    <a:pt x="14233" y="1"/>
                  </a:moveTo>
                  <a:cubicBezTo>
                    <a:pt x="13129" y="1"/>
                    <a:pt x="12021" y="248"/>
                    <a:pt x="10997" y="750"/>
                  </a:cubicBezTo>
                  <a:cubicBezTo>
                    <a:pt x="8609" y="1905"/>
                    <a:pt x="7027" y="4241"/>
                    <a:pt x="6838" y="6885"/>
                  </a:cubicBezTo>
                  <a:lnTo>
                    <a:pt x="90" y="100914"/>
                  </a:lnTo>
                  <a:cubicBezTo>
                    <a:pt x="0" y="102151"/>
                    <a:pt x="228" y="103363"/>
                    <a:pt x="716" y="104458"/>
                  </a:cubicBezTo>
                  <a:lnTo>
                    <a:pt x="18242" y="104458"/>
                  </a:lnTo>
                  <a:lnTo>
                    <a:pt x="95527" y="66938"/>
                  </a:lnTo>
                  <a:cubicBezTo>
                    <a:pt x="96242" y="66593"/>
                    <a:pt x="96892" y="66138"/>
                    <a:pt x="97445" y="65598"/>
                  </a:cubicBezTo>
                  <a:cubicBezTo>
                    <a:pt x="98734" y="64347"/>
                    <a:pt x="99549" y="62650"/>
                    <a:pt x="99682" y="60803"/>
                  </a:cubicBezTo>
                  <a:cubicBezTo>
                    <a:pt x="99871" y="58159"/>
                    <a:pt x="98639" y="55620"/>
                    <a:pt x="96446" y="54137"/>
                  </a:cubicBezTo>
                  <a:lnTo>
                    <a:pt x="18388" y="1280"/>
                  </a:lnTo>
                  <a:cubicBezTo>
                    <a:pt x="17142" y="432"/>
                    <a:pt x="15688" y="1"/>
                    <a:pt x="14233" y="1"/>
                  </a:cubicBez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5"/>
            <p:cNvSpPr/>
            <p:nvPr/>
          </p:nvSpPr>
          <p:spPr>
            <a:xfrm>
              <a:off x="6583675" y="0"/>
              <a:ext cx="959475" cy="574975"/>
            </a:xfrm>
            <a:custGeom>
              <a:rect b="b" l="l" r="r" t="t"/>
              <a:pathLst>
                <a:path extrusionOk="0" h="22999" w="38379">
                  <a:moveTo>
                    <a:pt x="1" y="1"/>
                  </a:moveTo>
                  <a:lnTo>
                    <a:pt x="28154" y="21999"/>
                  </a:lnTo>
                  <a:cubicBezTo>
                    <a:pt x="28552" y="22312"/>
                    <a:pt x="28992" y="22554"/>
                    <a:pt x="29458" y="22719"/>
                  </a:cubicBezTo>
                  <a:cubicBezTo>
                    <a:pt x="29969" y="22904"/>
                    <a:pt x="30509" y="22998"/>
                    <a:pt x="31054" y="22998"/>
                  </a:cubicBezTo>
                  <a:cubicBezTo>
                    <a:pt x="31651" y="22998"/>
                    <a:pt x="32248" y="22885"/>
                    <a:pt x="32817" y="22657"/>
                  </a:cubicBezTo>
                  <a:cubicBezTo>
                    <a:pt x="34375" y="22023"/>
                    <a:pt x="35484" y="20610"/>
                    <a:pt x="35716" y="18943"/>
                  </a:cubicBezTo>
                  <a:lnTo>
                    <a:pt x="38378" y="1"/>
                  </a:lnTo>
                  <a:lnTo>
                    <a:pt x="28865" y="1"/>
                  </a:lnTo>
                  <a:lnTo>
                    <a:pt x="27524" y="9552"/>
                  </a:lnTo>
                  <a:lnTo>
                    <a:pt x="15301" y="1"/>
                  </a:ln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5"/>
            <p:cNvSpPr/>
            <p:nvPr/>
          </p:nvSpPr>
          <p:spPr>
            <a:xfrm rot="10800000">
              <a:off x="8357563" y="3476400"/>
              <a:ext cx="781075" cy="995825"/>
            </a:xfrm>
            <a:custGeom>
              <a:rect b="b" l="l" r="r" t="t"/>
              <a:pathLst>
                <a:path extrusionOk="0" h="39833" w="31243">
                  <a:moveTo>
                    <a:pt x="1" y="1"/>
                  </a:moveTo>
                  <a:lnTo>
                    <a:pt x="1" y="7491"/>
                  </a:lnTo>
                  <a:lnTo>
                    <a:pt x="21885" y="22311"/>
                  </a:lnTo>
                  <a:lnTo>
                    <a:pt x="1" y="32938"/>
                  </a:lnTo>
                  <a:lnTo>
                    <a:pt x="1" y="39832"/>
                  </a:lnTo>
                  <a:lnTo>
                    <a:pt x="29423" y="25547"/>
                  </a:lnTo>
                  <a:cubicBezTo>
                    <a:pt x="29727" y="25400"/>
                    <a:pt x="29996" y="25210"/>
                    <a:pt x="30229" y="24983"/>
                  </a:cubicBezTo>
                  <a:cubicBezTo>
                    <a:pt x="30769" y="24462"/>
                    <a:pt x="31110" y="23751"/>
                    <a:pt x="31167" y="22979"/>
                  </a:cubicBezTo>
                  <a:cubicBezTo>
                    <a:pt x="31242" y="21871"/>
                    <a:pt x="30726" y="20810"/>
                    <a:pt x="29812" y="20189"/>
                  </a:cubicBezTo>
                  <a:lnTo>
                    <a:pt x="1" y="1"/>
                  </a:ln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0" name="Google Shape;250;p15"/>
          <p:cNvGrpSpPr/>
          <p:nvPr/>
        </p:nvGrpSpPr>
        <p:grpSpPr>
          <a:xfrm>
            <a:off x="317250" y="100236"/>
            <a:ext cx="8509400" cy="5119132"/>
            <a:chOff x="317250" y="100236"/>
            <a:chExt cx="8509400" cy="5119132"/>
          </a:xfrm>
        </p:grpSpPr>
        <p:sp>
          <p:nvSpPr>
            <p:cNvPr id="251" name="Google Shape;251;p15"/>
            <p:cNvSpPr/>
            <p:nvPr/>
          </p:nvSpPr>
          <p:spPr>
            <a:xfrm>
              <a:off x="4459872" y="268825"/>
              <a:ext cx="224104" cy="112149"/>
            </a:xfrm>
            <a:custGeom>
              <a:rect b="b" l="l" r="r" t="t"/>
              <a:pathLst>
                <a:path extrusionOk="0" h="1153" w="2304">
                  <a:moveTo>
                    <a:pt x="0" y="1"/>
                  </a:moveTo>
                  <a:lnTo>
                    <a:pt x="1152" y="1153"/>
                  </a:lnTo>
                  <a:lnTo>
                    <a:pt x="23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5"/>
            <p:cNvSpPr/>
            <p:nvPr/>
          </p:nvSpPr>
          <p:spPr>
            <a:xfrm>
              <a:off x="4459872" y="4762622"/>
              <a:ext cx="224104" cy="112052"/>
            </a:xfrm>
            <a:custGeom>
              <a:rect b="b" l="l" r="r" t="t"/>
              <a:pathLst>
                <a:path extrusionOk="0" h="1152" w="2304">
                  <a:moveTo>
                    <a:pt x="1152" y="1"/>
                  </a:moveTo>
                  <a:lnTo>
                    <a:pt x="0" y="1152"/>
                  </a:lnTo>
                  <a:lnTo>
                    <a:pt x="2303" y="1152"/>
                  </a:lnTo>
                  <a:lnTo>
                    <a:pt x="11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5"/>
            <p:cNvSpPr/>
            <p:nvPr/>
          </p:nvSpPr>
          <p:spPr>
            <a:xfrm>
              <a:off x="7706505" y="455700"/>
              <a:ext cx="423266" cy="416913"/>
            </a:xfrm>
            <a:custGeom>
              <a:rect b="b" l="l" r="r" t="t"/>
              <a:pathLst>
                <a:path extrusionOk="0" h="7153" w="7262">
                  <a:moveTo>
                    <a:pt x="2404" y="973"/>
                  </a:moveTo>
                  <a:lnTo>
                    <a:pt x="6233" y="2353"/>
                  </a:lnTo>
                  <a:lnTo>
                    <a:pt x="4855" y="6183"/>
                  </a:lnTo>
                  <a:lnTo>
                    <a:pt x="1025" y="4803"/>
                  </a:lnTo>
                  <a:lnTo>
                    <a:pt x="2404" y="973"/>
                  </a:lnTo>
                  <a:close/>
                  <a:moveTo>
                    <a:pt x="2150" y="1"/>
                  </a:moveTo>
                  <a:cubicBezTo>
                    <a:pt x="1975" y="1"/>
                    <a:pt x="1811" y="110"/>
                    <a:pt x="1748" y="284"/>
                  </a:cubicBezTo>
                  <a:lnTo>
                    <a:pt x="81" y="4914"/>
                  </a:lnTo>
                  <a:cubicBezTo>
                    <a:pt x="1" y="5135"/>
                    <a:pt x="115" y="5379"/>
                    <a:pt x="336" y="5459"/>
                  </a:cubicBezTo>
                  <a:lnTo>
                    <a:pt x="4968" y="7126"/>
                  </a:lnTo>
                  <a:cubicBezTo>
                    <a:pt x="5016" y="7144"/>
                    <a:pt x="5065" y="7152"/>
                    <a:pt x="5113" y="7152"/>
                  </a:cubicBezTo>
                  <a:cubicBezTo>
                    <a:pt x="5286" y="7152"/>
                    <a:pt x="5447" y="7045"/>
                    <a:pt x="5510" y="6872"/>
                  </a:cubicBezTo>
                  <a:lnTo>
                    <a:pt x="7181" y="2239"/>
                  </a:lnTo>
                  <a:cubicBezTo>
                    <a:pt x="7262" y="2018"/>
                    <a:pt x="7144" y="1774"/>
                    <a:pt x="6923" y="1696"/>
                  </a:cubicBezTo>
                  <a:lnTo>
                    <a:pt x="2293" y="26"/>
                  </a:lnTo>
                  <a:cubicBezTo>
                    <a:pt x="2246" y="9"/>
                    <a:pt x="2198" y="1"/>
                    <a:pt x="2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5"/>
            <p:cNvSpPr/>
            <p:nvPr/>
          </p:nvSpPr>
          <p:spPr>
            <a:xfrm>
              <a:off x="1402600" y="100236"/>
              <a:ext cx="224103" cy="218722"/>
            </a:xfrm>
            <a:custGeom>
              <a:rect b="b" l="l" r="r" t="t"/>
              <a:pathLst>
                <a:path extrusionOk="0" h="4889" w="5009">
                  <a:moveTo>
                    <a:pt x="1573" y="0"/>
                  </a:moveTo>
                  <a:cubicBezTo>
                    <a:pt x="1513" y="0"/>
                    <a:pt x="1452" y="13"/>
                    <a:pt x="1393" y="41"/>
                  </a:cubicBezTo>
                  <a:cubicBezTo>
                    <a:pt x="1179" y="137"/>
                    <a:pt x="1085" y="392"/>
                    <a:pt x="1186" y="606"/>
                  </a:cubicBezTo>
                  <a:lnTo>
                    <a:pt x="1939" y="2236"/>
                  </a:lnTo>
                  <a:lnTo>
                    <a:pt x="308" y="2993"/>
                  </a:lnTo>
                  <a:cubicBezTo>
                    <a:pt x="94" y="3089"/>
                    <a:pt x="1" y="3344"/>
                    <a:pt x="101" y="3555"/>
                  </a:cubicBezTo>
                  <a:cubicBezTo>
                    <a:pt x="171" y="3711"/>
                    <a:pt x="325" y="3803"/>
                    <a:pt x="486" y="3803"/>
                  </a:cubicBezTo>
                  <a:cubicBezTo>
                    <a:pt x="547" y="3803"/>
                    <a:pt x="608" y="3790"/>
                    <a:pt x="667" y="3763"/>
                  </a:cubicBezTo>
                  <a:lnTo>
                    <a:pt x="2297" y="3009"/>
                  </a:lnTo>
                  <a:lnTo>
                    <a:pt x="3054" y="4643"/>
                  </a:lnTo>
                  <a:cubicBezTo>
                    <a:pt x="3124" y="4797"/>
                    <a:pt x="3279" y="4889"/>
                    <a:pt x="3441" y="4889"/>
                  </a:cubicBezTo>
                  <a:cubicBezTo>
                    <a:pt x="3500" y="4889"/>
                    <a:pt x="3559" y="4877"/>
                    <a:pt x="3616" y="4850"/>
                  </a:cubicBezTo>
                  <a:cubicBezTo>
                    <a:pt x="3830" y="4750"/>
                    <a:pt x="3924" y="4499"/>
                    <a:pt x="3827" y="4285"/>
                  </a:cubicBezTo>
                  <a:lnTo>
                    <a:pt x="3070" y="2652"/>
                  </a:lnTo>
                  <a:lnTo>
                    <a:pt x="4704" y="1898"/>
                  </a:lnTo>
                  <a:cubicBezTo>
                    <a:pt x="4914" y="1798"/>
                    <a:pt x="5008" y="1547"/>
                    <a:pt x="4911" y="1332"/>
                  </a:cubicBezTo>
                  <a:cubicBezTo>
                    <a:pt x="4838" y="1177"/>
                    <a:pt x="4686" y="1085"/>
                    <a:pt x="4526" y="1085"/>
                  </a:cubicBezTo>
                  <a:cubicBezTo>
                    <a:pt x="4465" y="1085"/>
                    <a:pt x="4404" y="1098"/>
                    <a:pt x="4346" y="1125"/>
                  </a:cubicBezTo>
                  <a:lnTo>
                    <a:pt x="2712" y="1878"/>
                  </a:lnTo>
                  <a:lnTo>
                    <a:pt x="1959" y="248"/>
                  </a:lnTo>
                  <a:cubicBezTo>
                    <a:pt x="1886" y="92"/>
                    <a:pt x="1733" y="0"/>
                    <a:pt x="15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5" name="Google Shape;255;p15"/>
            <p:cNvGrpSpPr/>
            <p:nvPr/>
          </p:nvGrpSpPr>
          <p:grpSpPr>
            <a:xfrm>
              <a:off x="317250" y="268825"/>
              <a:ext cx="8509400" cy="4605850"/>
              <a:chOff x="317250" y="268825"/>
              <a:chExt cx="8509400" cy="4605850"/>
            </a:xfrm>
          </p:grpSpPr>
          <p:sp>
            <p:nvSpPr>
              <p:cNvPr id="256" name="Google Shape;256;p15"/>
              <p:cNvSpPr/>
              <p:nvPr/>
            </p:nvSpPr>
            <p:spPr>
              <a:xfrm>
                <a:off x="3172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5"/>
              <p:cNvSpPr/>
              <p:nvPr/>
            </p:nvSpPr>
            <p:spPr>
              <a:xfrm rot="10800000">
                <a:off x="86695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8" name="Google Shape;258;p15"/>
            <p:cNvSpPr/>
            <p:nvPr/>
          </p:nvSpPr>
          <p:spPr>
            <a:xfrm rot="-3000083">
              <a:off x="935724" y="4747579"/>
              <a:ext cx="496882" cy="342676"/>
            </a:xfrm>
            <a:custGeom>
              <a:rect b="b" l="l" r="r" t="t"/>
              <a:pathLst>
                <a:path extrusionOk="0" h="11031" w="15995">
                  <a:moveTo>
                    <a:pt x="4510" y="1"/>
                  </a:moveTo>
                  <a:cubicBezTo>
                    <a:pt x="4478" y="1"/>
                    <a:pt x="4445" y="5"/>
                    <a:pt x="4412" y="12"/>
                  </a:cubicBezTo>
                  <a:lnTo>
                    <a:pt x="368" y="990"/>
                  </a:lnTo>
                  <a:cubicBezTo>
                    <a:pt x="141" y="1047"/>
                    <a:pt x="0" y="1274"/>
                    <a:pt x="54" y="1502"/>
                  </a:cubicBezTo>
                  <a:cubicBezTo>
                    <a:pt x="102" y="1698"/>
                    <a:pt x="276" y="1829"/>
                    <a:pt x="467" y="1829"/>
                  </a:cubicBezTo>
                  <a:cubicBezTo>
                    <a:pt x="501" y="1829"/>
                    <a:pt x="535" y="1825"/>
                    <a:pt x="569" y="1817"/>
                  </a:cubicBezTo>
                  <a:lnTo>
                    <a:pt x="4198" y="939"/>
                  </a:lnTo>
                  <a:lnTo>
                    <a:pt x="5075" y="4572"/>
                  </a:lnTo>
                  <a:cubicBezTo>
                    <a:pt x="5120" y="4765"/>
                    <a:pt x="5295" y="4896"/>
                    <a:pt x="5486" y="4896"/>
                  </a:cubicBezTo>
                  <a:cubicBezTo>
                    <a:pt x="5519" y="4896"/>
                    <a:pt x="5553" y="4892"/>
                    <a:pt x="5587" y="4883"/>
                  </a:cubicBezTo>
                  <a:lnTo>
                    <a:pt x="9219" y="4009"/>
                  </a:lnTo>
                  <a:lnTo>
                    <a:pt x="10093" y="7638"/>
                  </a:lnTo>
                  <a:cubicBezTo>
                    <a:pt x="10141" y="7833"/>
                    <a:pt x="10315" y="7964"/>
                    <a:pt x="10509" y="7964"/>
                  </a:cubicBezTo>
                  <a:cubicBezTo>
                    <a:pt x="10542" y="7964"/>
                    <a:pt x="10575" y="7960"/>
                    <a:pt x="10608" y="7952"/>
                  </a:cubicBezTo>
                  <a:lnTo>
                    <a:pt x="14237" y="7076"/>
                  </a:lnTo>
                  <a:lnTo>
                    <a:pt x="15114" y="10704"/>
                  </a:lnTo>
                  <a:cubicBezTo>
                    <a:pt x="15160" y="10899"/>
                    <a:pt x="15336" y="11030"/>
                    <a:pt x="15528" y="11030"/>
                  </a:cubicBezTo>
                  <a:cubicBezTo>
                    <a:pt x="15560" y="11030"/>
                    <a:pt x="15593" y="11026"/>
                    <a:pt x="15626" y="11019"/>
                  </a:cubicBezTo>
                  <a:cubicBezTo>
                    <a:pt x="15858" y="10962"/>
                    <a:pt x="15994" y="10734"/>
                    <a:pt x="15941" y="10503"/>
                  </a:cubicBezTo>
                  <a:lnTo>
                    <a:pt x="14963" y="6463"/>
                  </a:lnTo>
                  <a:cubicBezTo>
                    <a:pt x="14918" y="6267"/>
                    <a:pt x="14744" y="6136"/>
                    <a:pt x="14554" y="6136"/>
                  </a:cubicBezTo>
                  <a:cubicBezTo>
                    <a:pt x="14520" y="6136"/>
                    <a:pt x="14486" y="6140"/>
                    <a:pt x="14452" y="6149"/>
                  </a:cubicBezTo>
                  <a:lnTo>
                    <a:pt x="10823" y="7025"/>
                  </a:lnTo>
                  <a:lnTo>
                    <a:pt x="9945" y="3393"/>
                  </a:lnTo>
                  <a:cubicBezTo>
                    <a:pt x="9897" y="3200"/>
                    <a:pt x="9726" y="3069"/>
                    <a:pt x="9534" y="3069"/>
                  </a:cubicBezTo>
                  <a:cubicBezTo>
                    <a:pt x="9500" y="3069"/>
                    <a:pt x="9465" y="3073"/>
                    <a:pt x="9430" y="3082"/>
                  </a:cubicBezTo>
                  <a:lnTo>
                    <a:pt x="5801" y="3955"/>
                  </a:lnTo>
                  <a:lnTo>
                    <a:pt x="4924" y="327"/>
                  </a:lnTo>
                  <a:cubicBezTo>
                    <a:pt x="4879" y="132"/>
                    <a:pt x="4703" y="1"/>
                    <a:pt x="4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5"/>
            <p:cNvSpPr/>
            <p:nvPr/>
          </p:nvSpPr>
          <p:spPr>
            <a:xfrm>
              <a:off x="7649030" y="4686859"/>
              <a:ext cx="336421" cy="336596"/>
            </a:xfrm>
            <a:custGeom>
              <a:rect b="b" l="l" r="r" t="t"/>
              <a:pathLst>
                <a:path extrusionOk="0" h="5775" w="5772">
                  <a:moveTo>
                    <a:pt x="2886" y="854"/>
                  </a:moveTo>
                  <a:cubicBezTo>
                    <a:pt x="4008" y="854"/>
                    <a:pt x="4921" y="1765"/>
                    <a:pt x="4921" y="2890"/>
                  </a:cubicBezTo>
                  <a:cubicBezTo>
                    <a:pt x="4921" y="4011"/>
                    <a:pt x="4008" y="4924"/>
                    <a:pt x="2886" y="4924"/>
                  </a:cubicBezTo>
                  <a:cubicBezTo>
                    <a:pt x="1765" y="4924"/>
                    <a:pt x="851" y="4011"/>
                    <a:pt x="851" y="2890"/>
                  </a:cubicBezTo>
                  <a:cubicBezTo>
                    <a:pt x="851" y="1765"/>
                    <a:pt x="1765" y="854"/>
                    <a:pt x="2886" y="854"/>
                  </a:cubicBezTo>
                  <a:close/>
                  <a:moveTo>
                    <a:pt x="2886" y="1"/>
                  </a:moveTo>
                  <a:cubicBezTo>
                    <a:pt x="1296" y="1"/>
                    <a:pt x="1" y="1296"/>
                    <a:pt x="1" y="2890"/>
                  </a:cubicBezTo>
                  <a:cubicBezTo>
                    <a:pt x="1" y="4479"/>
                    <a:pt x="1296" y="5774"/>
                    <a:pt x="2886" y="5774"/>
                  </a:cubicBezTo>
                  <a:cubicBezTo>
                    <a:pt x="4480" y="5774"/>
                    <a:pt x="5771" y="4479"/>
                    <a:pt x="5771" y="2890"/>
                  </a:cubicBezTo>
                  <a:cubicBezTo>
                    <a:pt x="5771" y="1296"/>
                    <a:pt x="4480" y="1"/>
                    <a:pt x="2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ONE_COLUMN_TEXT_1_1">
    <p:bg>
      <p:bgPr>
        <a:gradFill>
          <a:gsLst>
            <a:gs pos="0">
              <a:schemeClr val="dk1"/>
            </a:gs>
            <a:gs pos="100000">
              <a:schemeClr val="lt1"/>
            </a:gs>
          </a:gsLst>
          <a:lin ang="5400700" scaled="0"/>
        </a:gradFill>
      </p:bgPr>
    </p:bg>
    <p:spTree>
      <p:nvGrpSpPr>
        <p:cNvPr id="260" name="Shape 260"/>
        <p:cNvGrpSpPr/>
        <p:nvPr/>
      </p:nvGrpSpPr>
      <p:grpSpPr>
        <a:xfrm>
          <a:off x="0" y="0"/>
          <a:ext cx="0" cy="0"/>
          <a:chOff x="0" y="0"/>
          <a:chExt cx="0" cy="0"/>
        </a:xfrm>
      </p:grpSpPr>
      <p:grpSp>
        <p:nvGrpSpPr>
          <p:cNvPr id="261" name="Google Shape;261;p16"/>
          <p:cNvGrpSpPr/>
          <p:nvPr/>
        </p:nvGrpSpPr>
        <p:grpSpPr>
          <a:xfrm>
            <a:off x="317250" y="100236"/>
            <a:ext cx="8509400" cy="5119132"/>
            <a:chOff x="317250" y="100236"/>
            <a:chExt cx="8509400" cy="5119132"/>
          </a:xfrm>
        </p:grpSpPr>
        <p:sp>
          <p:nvSpPr>
            <p:cNvPr id="262" name="Google Shape;262;p16"/>
            <p:cNvSpPr/>
            <p:nvPr/>
          </p:nvSpPr>
          <p:spPr>
            <a:xfrm>
              <a:off x="4459872" y="268825"/>
              <a:ext cx="224104" cy="112149"/>
            </a:xfrm>
            <a:custGeom>
              <a:rect b="b" l="l" r="r" t="t"/>
              <a:pathLst>
                <a:path extrusionOk="0" h="1153" w="2304">
                  <a:moveTo>
                    <a:pt x="0" y="1"/>
                  </a:moveTo>
                  <a:lnTo>
                    <a:pt x="1152" y="1153"/>
                  </a:lnTo>
                  <a:lnTo>
                    <a:pt x="23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6"/>
            <p:cNvSpPr/>
            <p:nvPr/>
          </p:nvSpPr>
          <p:spPr>
            <a:xfrm>
              <a:off x="4459872" y="4762622"/>
              <a:ext cx="224104" cy="112052"/>
            </a:xfrm>
            <a:custGeom>
              <a:rect b="b" l="l" r="r" t="t"/>
              <a:pathLst>
                <a:path extrusionOk="0" h="1152" w="2304">
                  <a:moveTo>
                    <a:pt x="1152" y="1"/>
                  </a:moveTo>
                  <a:lnTo>
                    <a:pt x="0" y="1152"/>
                  </a:lnTo>
                  <a:lnTo>
                    <a:pt x="2303" y="1152"/>
                  </a:lnTo>
                  <a:lnTo>
                    <a:pt x="11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6"/>
            <p:cNvSpPr/>
            <p:nvPr/>
          </p:nvSpPr>
          <p:spPr>
            <a:xfrm>
              <a:off x="7706505" y="455700"/>
              <a:ext cx="423266" cy="416913"/>
            </a:xfrm>
            <a:custGeom>
              <a:rect b="b" l="l" r="r" t="t"/>
              <a:pathLst>
                <a:path extrusionOk="0" h="7153" w="7262">
                  <a:moveTo>
                    <a:pt x="2404" y="973"/>
                  </a:moveTo>
                  <a:lnTo>
                    <a:pt x="6233" y="2353"/>
                  </a:lnTo>
                  <a:lnTo>
                    <a:pt x="4855" y="6183"/>
                  </a:lnTo>
                  <a:lnTo>
                    <a:pt x="1025" y="4803"/>
                  </a:lnTo>
                  <a:lnTo>
                    <a:pt x="2404" y="973"/>
                  </a:lnTo>
                  <a:close/>
                  <a:moveTo>
                    <a:pt x="2150" y="1"/>
                  </a:moveTo>
                  <a:cubicBezTo>
                    <a:pt x="1975" y="1"/>
                    <a:pt x="1811" y="110"/>
                    <a:pt x="1748" y="284"/>
                  </a:cubicBezTo>
                  <a:lnTo>
                    <a:pt x="81" y="4914"/>
                  </a:lnTo>
                  <a:cubicBezTo>
                    <a:pt x="1" y="5135"/>
                    <a:pt x="115" y="5379"/>
                    <a:pt x="336" y="5459"/>
                  </a:cubicBezTo>
                  <a:lnTo>
                    <a:pt x="4968" y="7126"/>
                  </a:lnTo>
                  <a:cubicBezTo>
                    <a:pt x="5016" y="7144"/>
                    <a:pt x="5065" y="7152"/>
                    <a:pt x="5113" y="7152"/>
                  </a:cubicBezTo>
                  <a:cubicBezTo>
                    <a:pt x="5286" y="7152"/>
                    <a:pt x="5447" y="7045"/>
                    <a:pt x="5510" y="6872"/>
                  </a:cubicBezTo>
                  <a:lnTo>
                    <a:pt x="7181" y="2239"/>
                  </a:lnTo>
                  <a:cubicBezTo>
                    <a:pt x="7262" y="2018"/>
                    <a:pt x="7144" y="1774"/>
                    <a:pt x="6923" y="1696"/>
                  </a:cubicBezTo>
                  <a:lnTo>
                    <a:pt x="2293" y="26"/>
                  </a:lnTo>
                  <a:cubicBezTo>
                    <a:pt x="2246" y="9"/>
                    <a:pt x="2198" y="1"/>
                    <a:pt x="2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6"/>
            <p:cNvSpPr/>
            <p:nvPr/>
          </p:nvSpPr>
          <p:spPr>
            <a:xfrm>
              <a:off x="1402600" y="100236"/>
              <a:ext cx="224103" cy="218722"/>
            </a:xfrm>
            <a:custGeom>
              <a:rect b="b" l="l" r="r" t="t"/>
              <a:pathLst>
                <a:path extrusionOk="0" h="4889" w="5009">
                  <a:moveTo>
                    <a:pt x="1573" y="0"/>
                  </a:moveTo>
                  <a:cubicBezTo>
                    <a:pt x="1513" y="0"/>
                    <a:pt x="1452" y="13"/>
                    <a:pt x="1393" y="41"/>
                  </a:cubicBezTo>
                  <a:cubicBezTo>
                    <a:pt x="1179" y="137"/>
                    <a:pt x="1085" y="392"/>
                    <a:pt x="1186" y="606"/>
                  </a:cubicBezTo>
                  <a:lnTo>
                    <a:pt x="1939" y="2236"/>
                  </a:lnTo>
                  <a:lnTo>
                    <a:pt x="308" y="2993"/>
                  </a:lnTo>
                  <a:cubicBezTo>
                    <a:pt x="94" y="3089"/>
                    <a:pt x="1" y="3344"/>
                    <a:pt x="101" y="3555"/>
                  </a:cubicBezTo>
                  <a:cubicBezTo>
                    <a:pt x="171" y="3711"/>
                    <a:pt x="325" y="3803"/>
                    <a:pt x="486" y="3803"/>
                  </a:cubicBezTo>
                  <a:cubicBezTo>
                    <a:pt x="547" y="3803"/>
                    <a:pt x="608" y="3790"/>
                    <a:pt x="667" y="3763"/>
                  </a:cubicBezTo>
                  <a:lnTo>
                    <a:pt x="2297" y="3009"/>
                  </a:lnTo>
                  <a:lnTo>
                    <a:pt x="3054" y="4643"/>
                  </a:lnTo>
                  <a:cubicBezTo>
                    <a:pt x="3124" y="4797"/>
                    <a:pt x="3279" y="4889"/>
                    <a:pt x="3441" y="4889"/>
                  </a:cubicBezTo>
                  <a:cubicBezTo>
                    <a:pt x="3500" y="4889"/>
                    <a:pt x="3559" y="4877"/>
                    <a:pt x="3616" y="4850"/>
                  </a:cubicBezTo>
                  <a:cubicBezTo>
                    <a:pt x="3830" y="4750"/>
                    <a:pt x="3924" y="4499"/>
                    <a:pt x="3827" y="4285"/>
                  </a:cubicBezTo>
                  <a:lnTo>
                    <a:pt x="3070" y="2652"/>
                  </a:lnTo>
                  <a:lnTo>
                    <a:pt x="4704" y="1898"/>
                  </a:lnTo>
                  <a:cubicBezTo>
                    <a:pt x="4914" y="1798"/>
                    <a:pt x="5008" y="1547"/>
                    <a:pt x="4911" y="1332"/>
                  </a:cubicBezTo>
                  <a:cubicBezTo>
                    <a:pt x="4838" y="1177"/>
                    <a:pt x="4686" y="1085"/>
                    <a:pt x="4526" y="1085"/>
                  </a:cubicBezTo>
                  <a:cubicBezTo>
                    <a:pt x="4465" y="1085"/>
                    <a:pt x="4404" y="1098"/>
                    <a:pt x="4346" y="1125"/>
                  </a:cubicBezTo>
                  <a:lnTo>
                    <a:pt x="2712" y="1878"/>
                  </a:lnTo>
                  <a:lnTo>
                    <a:pt x="1959" y="248"/>
                  </a:lnTo>
                  <a:cubicBezTo>
                    <a:pt x="1886" y="92"/>
                    <a:pt x="1733" y="0"/>
                    <a:pt x="15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6" name="Google Shape;266;p16"/>
            <p:cNvGrpSpPr/>
            <p:nvPr/>
          </p:nvGrpSpPr>
          <p:grpSpPr>
            <a:xfrm>
              <a:off x="317250" y="268825"/>
              <a:ext cx="8509400" cy="4605850"/>
              <a:chOff x="317250" y="268825"/>
              <a:chExt cx="8509400" cy="4605850"/>
            </a:xfrm>
          </p:grpSpPr>
          <p:sp>
            <p:nvSpPr>
              <p:cNvPr id="267" name="Google Shape;267;p16"/>
              <p:cNvSpPr/>
              <p:nvPr/>
            </p:nvSpPr>
            <p:spPr>
              <a:xfrm>
                <a:off x="3172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6"/>
              <p:cNvSpPr/>
              <p:nvPr/>
            </p:nvSpPr>
            <p:spPr>
              <a:xfrm rot="10800000">
                <a:off x="86695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9" name="Google Shape;269;p16"/>
            <p:cNvSpPr/>
            <p:nvPr/>
          </p:nvSpPr>
          <p:spPr>
            <a:xfrm rot="-3000083">
              <a:off x="935724" y="4747579"/>
              <a:ext cx="496882" cy="342676"/>
            </a:xfrm>
            <a:custGeom>
              <a:rect b="b" l="l" r="r" t="t"/>
              <a:pathLst>
                <a:path extrusionOk="0" h="11031" w="15995">
                  <a:moveTo>
                    <a:pt x="4510" y="1"/>
                  </a:moveTo>
                  <a:cubicBezTo>
                    <a:pt x="4478" y="1"/>
                    <a:pt x="4445" y="5"/>
                    <a:pt x="4412" y="12"/>
                  </a:cubicBezTo>
                  <a:lnTo>
                    <a:pt x="368" y="990"/>
                  </a:lnTo>
                  <a:cubicBezTo>
                    <a:pt x="141" y="1047"/>
                    <a:pt x="0" y="1274"/>
                    <a:pt x="54" y="1502"/>
                  </a:cubicBezTo>
                  <a:cubicBezTo>
                    <a:pt x="102" y="1698"/>
                    <a:pt x="276" y="1829"/>
                    <a:pt x="467" y="1829"/>
                  </a:cubicBezTo>
                  <a:cubicBezTo>
                    <a:pt x="501" y="1829"/>
                    <a:pt x="535" y="1825"/>
                    <a:pt x="569" y="1817"/>
                  </a:cubicBezTo>
                  <a:lnTo>
                    <a:pt x="4198" y="939"/>
                  </a:lnTo>
                  <a:lnTo>
                    <a:pt x="5075" y="4572"/>
                  </a:lnTo>
                  <a:cubicBezTo>
                    <a:pt x="5120" y="4765"/>
                    <a:pt x="5295" y="4896"/>
                    <a:pt x="5486" y="4896"/>
                  </a:cubicBezTo>
                  <a:cubicBezTo>
                    <a:pt x="5519" y="4896"/>
                    <a:pt x="5553" y="4892"/>
                    <a:pt x="5587" y="4883"/>
                  </a:cubicBezTo>
                  <a:lnTo>
                    <a:pt x="9219" y="4009"/>
                  </a:lnTo>
                  <a:lnTo>
                    <a:pt x="10093" y="7638"/>
                  </a:lnTo>
                  <a:cubicBezTo>
                    <a:pt x="10141" y="7833"/>
                    <a:pt x="10315" y="7964"/>
                    <a:pt x="10509" y="7964"/>
                  </a:cubicBezTo>
                  <a:cubicBezTo>
                    <a:pt x="10542" y="7964"/>
                    <a:pt x="10575" y="7960"/>
                    <a:pt x="10608" y="7952"/>
                  </a:cubicBezTo>
                  <a:lnTo>
                    <a:pt x="14237" y="7076"/>
                  </a:lnTo>
                  <a:lnTo>
                    <a:pt x="15114" y="10704"/>
                  </a:lnTo>
                  <a:cubicBezTo>
                    <a:pt x="15160" y="10899"/>
                    <a:pt x="15336" y="11030"/>
                    <a:pt x="15528" y="11030"/>
                  </a:cubicBezTo>
                  <a:cubicBezTo>
                    <a:pt x="15560" y="11030"/>
                    <a:pt x="15593" y="11026"/>
                    <a:pt x="15626" y="11019"/>
                  </a:cubicBezTo>
                  <a:cubicBezTo>
                    <a:pt x="15858" y="10962"/>
                    <a:pt x="15994" y="10734"/>
                    <a:pt x="15941" y="10503"/>
                  </a:cubicBezTo>
                  <a:lnTo>
                    <a:pt x="14963" y="6463"/>
                  </a:lnTo>
                  <a:cubicBezTo>
                    <a:pt x="14918" y="6267"/>
                    <a:pt x="14744" y="6136"/>
                    <a:pt x="14554" y="6136"/>
                  </a:cubicBezTo>
                  <a:cubicBezTo>
                    <a:pt x="14520" y="6136"/>
                    <a:pt x="14486" y="6140"/>
                    <a:pt x="14452" y="6149"/>
                  </a:cubicBezTo>
                  <a:lnTo>
                    <a:pt x="10823" y="7025"/>
                  </a:lnTo>
                  <a:lnTo>
                    <a:pt x="9945" y="3393"/>
                  </a:lnTo>
                  <a:cubicBezTo>
                    <a:pt x="9897" y="3200"/>
                    <a:pt x="9726" y="3069"/>
                    <a:pt x="9534" y="3069"/>
                  </a:cubicBezTo>
                  <a:cubicBezTo>
                    <a:pt x="9500" y="3069"/>
                    <a:pt x="9465" y="3073"/>
                    <a:pt x="9430" y="3082"/>
                  </a:cubicBezTo>
                  <a:lnTo>
                    <a:pt x="5801" y="3955"/>
                  </a:lnTo>
                  <a:lnTo>
                    <a:pt x="4924" y="327"/>
                  </a:lnTo>
                  <a:cubicBezTo>
                    <a:pt x="4879" y="132"/>
                    <a:pt x="4703" y="1"/>
                    <a:pt x="4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6"/>
            <p:cNvSpPr/>
            <p:nvPr/>
          </p:nvSpPr>
          <p:spPr>
            <a:xfrm>
              <a:off x="7649030" y="4686859"/>
              <a:ext cx="336421" cy="336596"/>
            </a:xfrm>
            <a:custGeom>
              <a:rect b="b" l="l" r="r" t="t"/>
              <a:pathLst>
                <a:path extrusionOk="0" h="5775" w="5772">
                  <a:moveTo>
                    <a:pt x="2886" y="854"/>
                  </a:moveTo>
                  <a:cubicBezTo>
                    <a:pt x="4008" y="854"/>
                    <a:pt x="4921" y="1765"/>
                    <a:pt x="4921" y="2890"/>
                  </a:cubicBezTo>
                  <a:cubicBezTo>
                    <a:pt x="4921" y="4011"/>
                    <a:pt x="4008" y="4924"/>
                    <a:pt x="2886" y="4924"/>
                  </a:cubicBezTo>
                  <a:cubicBezTo>
                    <a:pt x="1765" y="4924"/>
                    <a:pt x="851" y="4011"/>
                    <a:pt x="851" y="2890"/>
                  </a:cubicBezTo>
                  <a:cubicBezTo>
                    <a:pt x="851" y="1765"/>
                    <a:pt x="1765" y="854"/>
                    <a:pt x="2886" y="854"/>
                  </a:cubicBezTo>
                  <a:close/>
                  <a:moveTo>
                    <a:pt x="2886" y="1"/>
                  </a:moveTo>
                  <a:cubicBezTo>
                    <a:pt x="1296" y="1"/>
                    <a:pt x="1" y="1296"/>
                    <a:pt x="1" y="2890"/>
                  </a:cubicBezTo>
                  <a:cubicBezTo>
                    <a:pt x="1" y="4479"/>
                    <a:pt x="1296" y="5774"/>
                    <a:pt x="2886" y="5774"/>
                  </a:cubicBezTo>
                  <a:cubicBezTo>
                    <a:pt x="4480" y="5774"/>
                    <a:pt x="5771" y="4479"/>
                    <a:pt x="5771" y="2890"/>
                  </a:cubicBezTo>
                  <a:cubicBezTo>
                    <a:pt x="5771" y="1296"/>
                    <a:pt x="4480" y="1"/>
                    <a:pt x="2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1" name="Google Shape;271;p16"/>
          <p:cNvSpPr txBox="1"/>
          <p:nvPr>
            <p:ph idx="1" type="subTitle"/>
          </p:nvPr>
        </p:nvSpPr>
        <p:spPr>
          <a:xfrm>
            <a:off x="720000" y="2584175"/>
            <a:ext cx="4016400" cy="1693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272" name="Google Shape;272;p16"/>
          <p:cNvSpPr txBox="1"/>
          <p:nvPr>
            <p:ph type="ctrTitle"/>
          </p:nvPr>
        </p:nvSpPr>
        <p:spPr>
          <a:xfrm>
            <a:off x="720050" y="349075"/>
            <a:ext cx="2600100" cy="834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3F3F3"/>
              </a:buClr>
              <a:buSzPts val="2400"/>
              <a:buNone/>
              <a:defRPr sz="3000"/>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MAIN_POINT_1">
    <p:bg>
      <p:bgPr>
        <a:gradFill>
          <a:gsLst>
            <a:gs pos="0">
              <a:schemeClr val="dk1"/>
            </a:gs>
            <a:gs pos="100000">
              <a:schemeClr val="lt1"/>
            </a:gs>
          </a:gsLst>
          <a:lin ang="5400700" scaled="0"/>
        </a:gradFill>
      </p:bgPr>
    </p:bg>
    <p:spTree>
      <p:nvGrpSpPr>
        <p:cNvPr id="273" name="Shape 273"/>
        <p:cNvGrpSpPr/>
        <p:nvPr/>
      </p:nvGrpSpPr>
      <p:grpSpPr>
        <a:xfrm>
          <a:off x="0" y="0"/>
          <a:ext cx="0" cy="0"/>
          <a:chOff x="0" y="0"/>
          <a:chExt cx="0" cy="0"/>
        </a:xfrm>
      </p:grpSpPr>
      <p:grpSp>
        <p:nvGrpSpPr>
          <p:cNvPr id="274" name="Google Shape;274;p17"/>
          <p:cNvGrpSpPr/>
          <p:nvPr/>
        </p:nvGrpSpPr>
        <p:grpSpPr>
          <a:xfrm>
            <a:off x="-12" y="0"/>
            <a:ext cx="8246538" cy="5143500"/>
            <a:chOff x="-12" y="0"/>
            <a:chExt cx="8246538" cy="5143500"/>
          </a:xfrm>
        </p:grpSpPr>
        <p:grpSp>
          <p:nvGrpSpPr>
            <p:cNvPr id="275" name="Google Shape;275;p17"/>
            <p:cNvGrpSpPr/>
            <p:nvPr/>
          </p:nvGrpSpPr>
          <p:grpSpPr>
            <a:xfrm>
              <a:off x="5749750" y="0"/>
              <a:ext cx="2496775" cy="5143500"/>
              <a:chOff x="5744400" y="0"/>
              <a:chExt cx="2496775" cy="5143500"/>
            </a:xfrm>
          </p:grpSpPr>
          <p:sp>
            <p:nvSpPr>
              <p:cNvPr id="276" name="Google Shape;276;p17"/>
              <p:cNvSpPr/>
              <p:nvPr/>
            </p:nvSpPr>
            <p:spPr>
              <a:xfrm>
                <a:off x="5744400" y="2532050"/>
                <a:ext cx="2496775" cy="2611450"/>
              </a:xfrm>
              <a:custGeom>
                <a:rect b="b" l="l" r="r" t="t"/>
                <a:pathLst>
                  <a:path extrusionOk="0" h="104458" w="99871">
                    <a:moveTo>
                      <a:pt x="20710" y="20753"/>
                    </a:moveTo>
                    <a:lnTo>
                      <a:pt x="77504" y="59211"/>
                    </a:lnTo>
                    <a:lnTo>
                      <a:pt x="15797" y="89169"/>
                    </a:lnTo>
                    <a:lnTo>
                      <a:pt x="20710" y="20753"/>
                    </a:lnTo>
                    <a:close/>
                    <a:moveTo>
                      <a:pt x="14233" y="1"/>
                    </a:moveTo>
                    <a:cubicBezTo>
                      <a:pt x="13129" y="1"/>
                      <a:pt x="12021" y="248"/>
                      <a:pt x="10997" y="750"/>
                    </a:cubicBezTo>
                    <a:cubicBezTo>
                      <a:pt x="8609" y="1905"/>
                      <a:pt x="7027" y="4241"/>
                      <a:pt x="6838" y="6885"/>
                    </a:cubicBezTo>
                    <a:lnTo>
                      <a:pt x="90" y="100914"/>
                    </a:lnTo>
                    <a:cubicBezTo>
                      <a:pt x="0" y="102151"/>
                      <a:pt x="228" y="103363"/>
                      <a:pt x="716" y="104458"/>
                    </a:cubicBezTo>
                    <a:lnTo>
                      <a:pt x="18242" y="104458"/>
                    </a:lnTo>
                    <a:lnTo>
                      <a:pt x="95527" y="66938"/>
                    </a:lnTo>
                    <a:cubicBezTo>
                      <a:pt x="96242" y="66593"/>
                      <a:pt x="96892" y="66138"/>
                      <a:pt x="97445" y="65598"/>
                    </a:cubicBezTo>
                    <a:cubicBezTo>
                      <a:pt x="98734" y="64347"/>
                      <a:pt x="99549" y="62650"/>
                      <a:pt x="99682" y="60803"/>
                    </a:cubicBezTo>
                    <a:cubicBezTo>
                      <a:pt x="99871" y="58159"/>
                      <a:pt x="98639" y="55620"/>
                      <a:pt x="96446" y="54137"/>
                    </a:cubicBezTo>
                    <a:lnTo>
                      <a:pt x="18388" y="1280"/>
                    </a:lnTo>
                    <a:cubicBezTo>
                      <a:pt x="17142" y="432"/>
                      <a:pt x="15688" y="1"/>
                      <a:pt x="14233" y="1"/>
                    </a:cubicBez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7"/>
              <p:cNvSpPr/>
              <p:nvPr/>
            </p:nvSpPr>
            <p:spPr>
              <a:xfrm>
                <a:off x="6583675" y="0"/>
                <a:ext cx="959475" cy="574975"/>
              </a:xfrm>
              <a:custGeom>
                <a:rect b="b" l="l" r="r" t="t"/>
                <a:pathLst>
                  <a:path extrusionOk="0" h="22999" w="38379">
                    <a:moveTo>
                      <a:pt x="1" y="1"/>
                    </a:moveTo>
                    <a:lnTo>
                      <a:pt x="28154" y="21999"/>
                    </a:lnTo>
                    <a:cubicBezTo>
                      <a:pt x="28552" y="22312"/>
                      <a:pt x="28992" y="22554"/>
                      <a:pt x="29458" y="22719"/>
                    </a:cubicBezTo>
                    <a:cubicBezTo>
                      <a:pt x="29969" y="22904"/>
                      <a:pt x="30509" y="22998"/>
                      <a:pt x="31054" y="22998"/>
                    </a:cubicBezTo>
                    <a:cubicBezTo>
                      <a:pt x="31651" y="22998"/>
                      <a:pt x="32248" y="22885"/>
                      <a:pt x="32817" y="22657"/>
                    </a:cubicBezTo>
                    <a:cubicBezTo>
                      <a:pt x="34375" y="22023"/>
                      <a:pt x="35484" y="20610"/>
                      <a:pt x="35716" y="18943"/>
                    </a:cubicBezTo>
                    <a:lnTo>
                      <a:pt x="38378" y="1"/>
                    </a:lnTo>
                    <a:lnTo>
                      <a:pt x="28865" y="1"/>
                    </a:lnTo>
                    <a:lnTo>
                      <a:pt x="27524" y="9552"/>
                    </a:lnTo>
                    <a:lnTo>
                      <a:pt x="15301" y="1"/>
                    </a:ln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8" name="Google Shape;278;p17"/>
            <p:cNvSpPr/>
            <p:nvPr/>
          </p:nvSpPr>
          <p:spPr>
            <a:xfrm flipH="1" rot="-5400000">
              <a:off x="-332850" y="1830375"/>
              <a:ext cx="3645950" cy="2980275"/>
            </a:xfrm>
            <a:custGeom>
              <a:rect b="b" l="l" r="r" t="t"/>
              <a:pathLst>
                <a:path extrusionOk="0" h="119211" w="145838">
                  <a:moveTo>
                    <a:pt x="0" y="1"/>
                  </a:moveTo>
                  <a:cubicBezTo>
                    <a:pt x="1292" y="31275"/>
                    <a:pt x="14076" y="60489"/>
                    <a:pt x="36342" y="82756"/>
                  </a:cubicBezTo>
                  <a:cubicBezTo>
                    <a:pt x="59851" y="106264"/>
                    <a:pt x="91108" y="119211"/>
                    <a:pt x="124355" y="119211"/>
                  </a:cubicBezTo>
                  <a:cubicBezTo>
                    <a:pt x="131628" y="119211"/>
                    <a:pt x="138812" y="118589"/>
                    <a:pt x="145838" y="117374"/>
                  </a:cubicBezTo>
                  <a:lnTo>
                    <a:pt x="145838" y="96140"/>
                  </a:lnTo>
                  <a:cubicBezTo>
                    <a:pt x="138849" y="97606"/>
                    <a:pt x="131661" y="98365"/>
                    <a:pt x="124355" y="98365"/>
                  </a:cubicBezTo>
                  <a:cubicBezTo>
                    <a:pt x="96676" y="98365"/>
                    <a:pt x="70653" y="87588"/>
                    <a:pt x="51080" y="68014"/>
                  </a:cubicBezTo>
                  <a:cubicBezTo>
                    <a:pt x="32752" y="49686"/>
                    <a:pt x="22137" y="25703"/>
                    <a:pt x="20861" y="1"/>
                  </a:cubicBez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 name="Google Shape;279;p17"/>
          <p:cNvGrpSpPr/>
          <p:nvPr/>
        </p:nvGrpSpPr>
        <p:grpSpPr>
          <a:xfrm>
            <a:off x="317250" y="100236"/>
            <a:ext cx="8509400" cy="5119132"/>
            <a:chOff x="317250" y="100236"/>
            <a:chExt cx="8509400" cy="5119132"/>
          </a:xfrm>
        </p:grpSpPr>
        <p:sp>
          <p:nvSpPr>
            <p:cNvPr id="280" name="Google Shape;280;p17"/>
            <p:cNvSpPr/>
            <p:nvPr/>
          </p:nvSpPr>
          <p:spPr>
            <a:xfrm>
              <a:off x="4459872" y="268825"/>
              <a:ext cx="224104" cy="112149"/>
            </a:xfrm>
            <a:custGeom>
              <a:rect b="b" l="l" r="r" t="t"/>
              <a:pathLst>
                <a:path extrusionOk="0" h="1153" w="2304">
                  <a:moveTo>
                    <a:pt x="0" y="1"/>
                  </a:moveTo>
                  <a:lnTo>
                    <a:pt x="1152" y="1153"/>
                  </a:lnTo>
                  <a:lnTo>
                    <a:pt x="23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7"/>
            <p:cNvSpPr/>
            <p:nvPr/>
          </p:nvSpPr>
          <p:spPr>
            <a:xfrm>
              <a:off x="4459872" y="4762622"/>
              <a:ext cx="224104" cy="112052"/>
            </a:xfrm>
            <a:custGeom>
              <a:rect b="b" l="l" r="r" t="t"/>
              <a:pathLst>
                <a:path extrusionOk="0" h="1152" w="2304">
                  <a:moveTo>
                    <a:pt x="1152" y="1"/>
                  </a:moveTo>
                  <a:lnTo>
                    <a:pt x="0" y="1152"/>
                  </a:lnTo>
                  <a:lnTo>
                    <a:pt x="2303" y="1152"/>
                  </a:lnTo>
                  <a:lnTo>
                    <a:pt x="11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7"/>
            <p:cNvSpPr/>
            <p:nvPr/>
          </p:nvSpPr>
          <p:spPr>
            <a:xfrm>
              <a:off x="7706505" y="455700"/>
              <a:ext cx="423266" cy="416913"/>
            </a:xfrm>
            <a:custGeom>
              <a:rect b="b" l="l" r="r" t="t"/>
              <a:pathLst>
                <a:path extrusionOk="0" h="7153" w="7262">
                  <a:moveTo>
                    <a:pt x="2404" y="973"/>
                  </a:moveTo>
                  <a:lnTo>
                    <a:pt x="6233" y="2353"/>
                  </a:lnTo>
                  <a:lnTo>
                    <a:pt x="4855" y="6183"/>
                  </a:lnTo>
                  <a:lnTo>
                    <a:pt x="1025" y="4803"/>
                  </a:lnTo>
                  <a:lnTo>
                    <a:pt x="2404" y="973"/>
                  </a:lnTo>
                  <a:close/>
                  <a:moveTo>
                    <a:pt x="2150" y="1"/>
                  </a:moveTo>
                  <a:cubicBezTo>
                    <a:pt x="1975" y="1"/>
                    <a:pt x="1811" y="110"/>
                    <a:pt x="1748" y="284"/>
                  </a:cubicBezTo>
                  <a:lnTo>
                    <a:pt x="81" y="4914"/>
                  </a:lnTo>
                  <a:cubicBezTo>
                    <a:pt x="1" y="5135"/>
                    <a:pt x="115" y="5379"/>
                    <a:pt x="336" y="5459"/>
                  </a:cubicBezTo>
                  <a:lnTo>
                    <a:pt x="4968" y="7126"/>
                  </a:lnTo>
                  <a:cubicBezTo>
                    <a:pt x="5016" y="7144"/>
                    <a:pt x="5065" y="7152"/>
                    <a:pt x="5113" y="7152"/>
                  </a:cubicBezTo>
                  <a:cubicBezTo>
                    <a:pt x="5286" y="7152"/>
                    <a:pt x="5447" y="7045"/>
                    <a:pt x="5510" y="6872"/>
                  </a:cubicBezTo>
                  <a:lnTo>
                    <a:pt x="7181" y="2239"/>
                  </a:lnTo>
                  <a:cubicBezTo>
                    <a:pt x="7262" y="2018"/>
                    <a:pt x="7144" y="1774"/>
                    <a:pt x="6923" y="1696"/>
                  </a:cubicBezTo>
                  <a:lnTo>
                    <a:pt x="2293" y="26"/>
                  </a:lnTo>
                  <a:cubicBezTo>
                    <a:pt x="2246" y="9"/>
                    <a:pt x="2198" y="1"/>
                    <a:pt x="2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7"/>
            <p:cNvSpPr/>
            <p:nvPr/>
          </p:nvSpPr>
          <p:spPr>
            <a:xfrm>
              <a:off x="1402600" y="100236"/>
              <a:ext cx="224103" cy="218722"/>
            </a:xfrm>
            <a:custGeom>
              <a:rect b="b" l="l" r="r" t="t"/>
              <a:pathLst>
                <a:path extrusionOk="0" h="4889" w="5009">
                  <a:moveTo>
                    <a:pt x="1573" y="0"/>
                  </a:moveTo>
                  <a:cubicBezTo>
                    <a:pt x="1513" y="0"/>
                    <a:pt x="1452" y="13"/>
                    <a:pt x="1393" y="41"/>
                  </a:cubicBezTo>
                  <a:cubicBezTo>
                    <a:pt x="1179" y="137"/>
                    <a:pt x="1085" y="392"/>
                    <a:pt x="1186" y="606"/>
                  </a:cubicBezTo>
                  <a:lnTo>
                    <a:pt x="1939" y="2236"/>
                  </a:lnTo>
                  <a:lnTo>
                    <a:pt x="308" y="2993"/>
                  </a:lnTo>
                  <a:cubicBezTo>
                    <a:pt x="94" y="3089"/>
                    <a:pt x="1" y="3344"/>
                    <a:pt x="101" y="3555"/>
                  </a:cubicBezTo>
                  <a:cubicBezTo>
                    <a:pt x="171" y="3711"/>
                    <a:pt x="325" y="3803"/>
                    <a:pt x="486" y="3803"/>
                  </a:cubicBezTo>
                  <a:cubicBezTo>
                    <a:pt x="547" y="3803"/>
                    <a:pt x="608" y="3790"/>
                    <a:pt x="667" y="3763"/>
                  </a:cubicBezTo>
                  <a:lnTo>
                    <a:pt x="2297" y="3009"/>
                  </a:lnTo>
                  <a:lnTo>
                    <a:pt x="3054" y="4643"/>
                  </a:lnTo>
                  <a:cubicBezTo>
                    <a:pt x="3124" y="4797"/>
                    <a:pt x="3279" y="4889"/>
                    <a:pt x="3441" y="4889"/>
                  </a:cubicBezTo>
                  <a:cubicBezTo>
                    <a:pt x="3500" y="4889"/>
                    <a:pt x="3559" y="4877"/>
                    <a:pt x="3616" y="4850"/>
                  </a:cubicBezTo>
                  <a:cubicBezTo>
                    <a:pt x="3830" y="4750"/>
                    <a:pt x="3924" y="4499"/>
                    <a:pt x="3827" y="4285"/>
                  </a:cubicBezTo>
                  <a:lnTo>
                    <a:pt x="3070" y="2652"/>
                  </a:lnTo>
                  <a:lnTo>
                    <a:pt x="4704" y="1898"/>
                  </a:lnTo>
                  <a:cubicBezTo>
                    <a:pt x="4914" y="1798"/>
                    <a:pt x="5008" y="1547"/>
                    <a:pt x="4911" y="1332"/>
                  </a:cubicBezTo>
                  <a:cubicBezTo>
                    <a:pt x="4838" y="1177"/>
                    <a:pt x="4686" y="1085"/>
                    <a:pt x="4526" y="1085"/>
                  </a:cubicBezTo>
                  <a:cubicBezTo>
                    <a:pt x="4465" y="1085"/>
                    <a:pt x="4404" y="1098"/>
                    <a:pt x="4346" y="1125"/>
                  </a:cubicBezTo>
                  <a:lnTo>
                    <a:pt x="2712" y="1878"/>
                  </a:lnTo>
                  <a:lnTo>
                    <a:pt x="1959" y="248"/>
                  </a:lnTo>
                  <a:cubicBezTo>
                    <a:pt x="1886" y="92"/>
                    <a:pt x="1733" y="0"/>
                    <a:pt x="15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4" name="Google Shape;284;p17"/>
            <p:cNvGrpSpPr/>
            <p:nvPr/>
          </p:nvGrpSpPr>
          <p:grpSpPr>
            <a:xfrm>
              <a:off x="317250" y="268825"/>
              <a:ext cx="8509400" cy="4605850"/>
              <a:chOff x="317250" y="268825"/>
              <a:chExt cx="8509400" cy="4605850"/>
            </a:xfrm>
          </p:grpSpPr>
          <p:sp>
            <p:nvSpPr>
              <p:cNvPr id="285" name="Google Shape;285;p17"/>
              <p:cNvSpPr/>
              <p:nvPr/>
            </p:nvSpPr>
            <p:spPr>
              <a:xfrm>
                <a:off x="3172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7"/>
              <p:cNvSpPr/>
              <p:nvPr/>
            </p:nvSpPr>
            <p:spPr>
              <a:xfrm rot="10800000">
                <a:off x="86695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7" name="Google Shape;287;p17"/>
            <p:cNvSpPr/>
            <p:nvPr/>
          </p:nvSpPr>
          <p:spPr>
            <a:xfrm rot="-3000083">
              <a:off x="935724" y="4747579"/>
              <a:ext cx="496882" cy="342676"/>
            </a:xfrm>
            <a:custGeom>
              <a:rect b="b" l="l" r="r" t="t"/>
              <a:pathLst>
                <a:path extrusionOk="0" h="11031" w="15995">
                  <a:moveTo>
                    <a:pt x="4510" y="1"/>
                  </a:moveTo>
                  <a:cubicBezTo>
                    <a:pt x="4478" y="1"/>
                    <a:pt x="4445" y="5"/>
                    <a:pt x="4412" y="12"/>
                  </a:cubicBezTo>
                  <a:lnTo>
                    <a:pt x="368" y="990"/>
                  </a:lnTo>
                  <a:cubicBezTo>
                    <a:pt x="141" y="1047"/>
                    <a:pt x="0" y="1274"/>
                    <a:pt x="54" y="1502"/>
                  </a:cubicBezTo>
                  <a:cubicBezTo>
                    <a:pt x="102" y="1698"/>
                    <a:pt x="276" y="1829"/>
                    <a:pt x="467" y="1829"/>
                  </a:cubicBezTo>
                  <a:cubicBezTo>
                    <a:pt x="501" y="1829"/>
                    <a:pt x="535" y="1825"/>
                    <a:pt x="569" y="1817"/>
                  </a:cubicBezTo>
                  <a:lnTo>
                    <a:pt x="4198" y="939"/>
                  </a:lnTo>
                  <a:lnTo>
                    <a:pt x="5075" y="4572"/>
                  </a:lnTo>
                  <a:cubicBezTo>
                    <a:pt x="5120" y="4765"/>
                    <a:pt x="5295" y="4896"/>
                    <a:pt x="5486" y="4896"/>
                  </a:cubicBezTo>
                  <a:cubicBezTo>
                    <a:pt x="5519" y="4896"/>
                    <a:pt x="5553" y="4892"/>
                    <a:pt x="5587" y="4883"/>
                  </a:cubicBezTo>
                  <a:lnTo>
                    <a:pt x="9219" y="4009"/>
                  </a:lnTo>
                  <a:lnTo>
                    <a:pt x="10093" y="7638"/>
                  </a:lnTo>
                  <a:cubicBezTo>
                    <a:pt x="10141" y="7833"/>
                    <a:pt x="10315" y="7964"/>
                    <a:pt x="10509" y="7964"/>
                  </a:cubicBezTo>
                  <a:cubicBezTo>
                    <a:pt x="10542" y="7964"/>
                    <a:pt x="10575" y="7960"/>
                    <a:pt x="10608" y="7952"/>
                  </a:cubicBezTo>
                  <a:lnTo>
                    <a:pt x="14237" y="7076"/>
                  </a:lnTo>
                  <a:lnTo>
                    <a:pt x="15114" y="10704"/>
                  </a:lnTo>
                  <a:cubicBezTo>
                    <a:pt x="15160" y="10899"/>
                    <a:pt x="15336" y="11030"/>
                    <a:pt x="15528" y="11030"/>
                  </a:cubicBezTo>
                  <a:cubicBezTo>
                    <a:pt x="15560" y="11030"/>
                    <a:pt x="15593" y="11026"/>
                    <a:pt x="15626" y="11019"/>
                  </a:cubicBezTo>
                  <a:cubicBezTo>
                    <a:pt x="15858" y="10962"/>
                    <a:pt x="15994" y="10734"/>
                    <a:pt x="15941" y="10503"/>
                  </a:cubicBezTo>
                  <a:lnTo>
                    <a:pt x="14963" y="6463"/>
                  </a:lnTo>
                  <a:cubicBezTo>
                    <a:pt x="14918" y="6267"/>
                    <a:pt x="14744" y="6136"/>
                    <a:pt x="14554" y="6136"/>
                  </a:cubicBezTo>
                  <a:cubicBezTo>
                    <a:pt x="14520" y="6136"/>
                    <a:pt x="14486" y="6140"/>
                    <a:pt x="14452" y="6149"/>
                  </a:cubicBezTo>
                  <a:lnTo>
                    <a:pt x="10823" y="7025"/>
                  </a:lnTo>
                  <a:lnTo>
                    <a:pt x="9945" y="3393"/>
                  </a:lnTo>
                  <a:cubicBezTo>
                    <a:pt x="9897" y="3200"/>
                    <a:pt x="9726" y="3069"/>
                    <a:pt x="9534" y="3069"/>
                  </a:cubicBezTo>
                  <a:cubicBezTo>
                    <a:pt x="9500" y="3069"/>
                    <a:pt x="9465" y="3073"/>
                    <a:pt x="9430" y="3082"/>
                  </a:cubicBezTo>
                  <a:lnTo>
                    <a:pt x="5801" y="3955"/>
                  </a:lnTo>
                  <a:lnTo>
                    <a:pt x="4924" y="327"/>
                  </a:lnTo>
                  <a:cubicBezTo>
                    <a:pt x="4879" y="132"/>
                    <a:pt x="4703" y="1"/>
                    <a:pt x="4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7"/>
            <p:cNvSpPr/>
            <p:nvPr/>
          </p:nvSpPr>
          <p:spPr>
            <a:xfrm>
              <a:off x="7649030" y="4686859"/>
              <a:ext cx="336421" cy="336596"/>
            </a:xfrm>
            <a:custGeom>
              <a:rect b="b" l="l" r="r" t="t"/>
              <a:pathLst>
                <a:path extrusionOk="0" h="5775" w="5772">
                  <a:moveTo>
                    <a:pt x="2886" y="854"/>
                  </a:moveTo>
                  <a:cubicBezTo>
                    <a:pt x="4008" y="854"/>
                    <a:pt x="4921" y="1765"/>
                    <a:pt x="4921" y="2890"/>
                  </a:cubicBezTo>
                  <a:cubicBezTo>
                    <a:pt x="4921" y="4011"/>
                    <a:pt x="4008" y="4924"/>
                    <a:pt x="2886" y="4924"/>
                  </a:cubicBezTo>
                  <a:cubicBezTo>
                    <a:pt x="1765" y="4924"/>
                    <a:pt x="851" y="4011"/>
                    <a:pt x="851" y="2890"/>
                  </a:cubicBezTo>
                  <a:cubicBezTo>
                    <a:pt x="851" y="1765"/>
                    <a:pt x="1765" y="854"/>
                    <a:pt x="2886" y="854"/>
                  </a:cubicBezTo>
                  <a:close/>
                  <a:moveTo>
                    <a:pt x="2886" y="1"/>
                  </a:moveTo>
                  <a:cubicBezTo>
                    <a:pt x="1296" y="1"/>
                    <a:pt x="1" y="1296"/>
                    <a:pt x="1" y="2890"/>
                  </a:cubicBezTo>
                  <a:cubicBezTo>
                    <a:pt x="1" y="4479"/>
                    <a:pt x="1296" y="5774"/>
                    <a:pt x="2886" y="5774"/>
                  </a:cubicBezTo>
                  <a:cubicBezTo>
                    <a:pt x="4480" y="5774"/>
                    <a:pt x="5771" y="4479"/>
                    <a:pt x="5771" y="2890"/>
                  </a:cubicBezTo>
                  <a:cubicBezTo>
                    <a:pt x="5771" y="1296"/>
                    <a:pt x="4480" y="1"/>
                    <a:pt x="2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9" name="Google Shape;289;p17"/>
          <p:cNvSpPr txBox="1"/>
          <p:nvPr>
            <p:ph type="title"/>
          </p:nvPr>
        </p:nvSpPr>
        <p:spPr>
          <a:xfrm>
            <a:off x="1502350" y="1786700"/>
            <a:ext cx="3721800" cy="15699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2"/>
              </a:buClr>
              <a:buSzPts val="4800"/>
              <a:buNone/>
              <a:defRPr sz="7200">
                <a:solidFill>
                  <a:srgbClr val="FFFFFF"/>
                </a:solidFill>
              </a:defRPr>
            </a:lvl1pPr>
            <a:lvl2pPr lvl="1" rtl="0">
              <a:spcBef>
                <a:spcPts val="0"/>
              </a:spcBef>
              <a:spcAft>
                <a:spcPts val="0"/>
              </a:spcAft>
              <a:buClr>
                <a:schemeClr val="accent3"/>
              </a:buClr>
              <a:buSzPts val="4800"/>
              <a:buNone/>
              <a:defRPr sz="4800">
                <a:solidFill>
                  <a:schemeClr val="accent3"/>
                </a:solidFill>
              </a:defRPr>
            </a:lvl2pPr>
            <a:lvl3pPr lvl="2" rtl="0">
              <a:spcBef>
                <a:spcPts val="0"/>
              </a:spcBef>
              <a:spcAft>
                <a:spcPts val="0"/>
              </a:spcAft>
              <a:buClr>
                <a:schemeClr val="accent3"/>
              </a:buClr>
              <a:buSzPts val="4800"/>
              <a:buNone/>
              <a:defRPr sz="4800">
                <a:solidFill>
                  <a:schemeClr val="accent3"/>
                </a:solidFill>
              </a:defRPr>
            </a:lvl3pPr>
            <a:lvl4pPr lvl="3" rtl="0">
              <a:spcBef>
                <a:spcPts val="0"/>
              </a:spcBef>
              <a:spcAft>
                <a:spcPts val="0"/>
              </a:spcAft>
              <a:buClr>
                <a:schemeClr val="accent3"/>
              </a:buClr>
              <a:buSzPts val="4800"/>
              <a:buNone/>
              <a:defRPr sz="4800">
                <a:solidFill>
                  <a:schemeClr val="accent3"/>
                </a:solidFill>
              </a:defRPr>
            </a:lvl4pPr>
            <a:lvl5pPr lvl="4" rtl="0">
              <a:spcBef>
                <a:spcPts val="0"/>
              </a:spcBef>
              <a:spcAft>
                <a:spcPts val="0"/>
              </a:spcAft>
              <a:buClr>
                <a:schemeClr val="accent3"/>
              </a:buClr>
              <a:buSzPts val="4800"/>
              <a:buNone/>
              <a:defRPr sz="4800">
                <a:solidFill>
                  <a:schemeClr val="accent3"/>
                </a:solidFill>
              </a:defRPr>
            </a:lvl5pPr>
            <a:lvl6pPr lvl="5" rtl="0">
              <a:spcBef>
                <a:spcPts val="0"/>
              </a:spcBef>
              <a:spcAft>
                <a:spcPts val="0"/>
              </a:spcAft>
              <a:buClr>
                <a:schemeClr val="accent3"/>
              </a:buClr>
              <a:buSzPts val="4800"/>
              <a:buNone/>
              <a:defRPr sz="4800">
                <a:solidFill>
                  <a:schemeClr val="accent3"/>
                </a:solidFill>
              </a:defRPr>
            </a:lvl6pPr>
            <a:lvl7pPr lvl="6" rtl="0">
              <a:spcBef>
                <a:spcPts val="0"/>
              </a:spcBef>
              <a:spcAft>
                <a:spcPts val="0"/>
              </a:spcAft>
              <a:buClr>
                <a:schemeClr val="accent3"/>
              </a:buClr>
              <a:buSzPts val="4800"/>
              <a:buNone/>
              <a:defRPr sz="4800">
                <a:solidFill>
                  <a:schemeClr val="accent3"/>
                </a:solidFill>
              </a:defRPr>
            </a:lvl7pPr>
            <a:lvl8pPr lvl="7" rtl="0">
              <a:spcBef>
                <a:spcPts val="0"/>
              </a:spcBef>
              <a:spcAft>
                <a:spcPts val="0"/>
              </a:spcAft>
              <a:buClr>
                <a:schemeClr val="accent3"/>
              </a:buClr>
              <a:buSzPts val="4800"/>
              <a:buNone/>
              <a:defRPr sz="4800">
                <a:solidFill>
                  <a:schemeClr val="accent3"/>
                </a:solidFill>
              </a:defRPr>
            </a:lvl8pPr>
            <a:lvl9pPr lvl="8" rtl="0">
              <a:spcBef>
                <a:spcPts val="0"/>
              </a:spcBef>
              <a:spcAft>
                <a:spcPts val="0"/>
              </a:spcAft>
              <a:buClr>
                <a:schemeClr val="accent3"/>
              </a:buClr>
              <a:buSzPts val="4800"/>
              <a:buNone/>
              <a:defRPr sz="4800">
                <a:solidFill>
                  <a:schemeClr val="accent3"/>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
  <p:cSld name="CUSTOM_1_1">
    <p:bg>
      <p:bgPr>
        <a:gradFill>
          <a:gsLst>
            <a:gs pos="0">
              <a:schemeClr val="dk1"/>
            </a:gs>
            <a:gs pos="100000">
              <a:schemeClr val="lt1"/>
            </a:gs>
          </a:gsLst>
          <a:lin ang="5400700" scaled="0"/>
        </a:gradFill>
      </p:bgPr>
    </p:bg>
    <p:spTree>
      <p:nvGrpSpPr>
        <p:cNvPr id="290" name="Shape 290"/>
        <p:cNvGrpSpPr/>
        <p:nvPr/>
      </p:nvGrpSpPr>
      <p:grpSpPr>
        <a:xfrm>
          <a:off x="0" y="0"/>
          <a:ext cx="0" cy="0"/>
          <a:chOff x="0" y="0"/>
          <a:chExt cx="0" cy="0"/>
        </a:xfrm>
      </p:grpSpPr>
      <p:grpSp>
        <p:nvGrpSpPr>
          <p:cNvPr id="291" name="Google Shape;291;p18"/>
          <p:cNvGrpSpPr/>
          <p:nvPr/>
        </p:nvGrpSpPr>
        <p:grpSpPr>
          <a:xfrm>
            <a:off x="317250" y="100236"/>
            <a:ext cx="8509400" cy="5119132"/>
            <a:chOff x="317250" y="100236"/>
            <a:chExt cx="8509400" cy="5119132"/>
          </a:xfrm>
        </p:grpSpPr>
        <p:sp>
          <p:nvSpPr>
            <p:cNvPr id="292" name="Google Shape;292;p18"/>
            <p:cNvSpPr/>
            <p:nvPr/>
          </p:nvSpPr>
          <p:spPr>
            <a:xfrm>
              <a:off x="4459872" y="268825"/>
              <a:ext cx="224104" cy="112149"/>
            </a:xfrm>
            <a:custGeom>
              <a:rect b="b" l="l" r="r" t="t"/>
              <a:pathLst>
                <a:path extrusionOk="0" h="1153" w="2304">
                  <a:moveTo>
                    <a:pt x="0" y="1"/>
                  </a:moveTo>
                  <a:lnTo>
                    <a:pt x="1152" y="1153"/>
                  </a:lnTo>
                  <a:lnTo>
                    <a:pt x="23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8"/>
            <p:cNvSpPr/>
            <p:nvPr/>
          </p:nvSpPr>
          <p:spPr>
            <a:xfrm>
              <a:off x="4459872" y="4762622"/>
              <a:ext cx="224104" cy="112052"/>
            </a:xfrm>
            <a:custGeom>
              <a:rect b="b" l="l" r="r" t="t"/>
              <a:pathLst>
                <a:path extrusionOk="0" h="1152" w="2304">
                  <a:moveTo>
                    <a:pt x="1152" y="1"/>
                  </a:moveTo>
                  <a:lnTo>
                    <a:pt x="0" y="1152"/>
                  </a:lnTo>
                  <a:lnTo>
                    <a:pt x="2303" y="1152"/>
                  </a:lnTo>
                  <a:lnTo>
                    <a:pt x="11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8"/>
            <p:cNvSpPr/>
            <p:nvPr/>
          </p:nvSpPr>
          <p:spPr>
            <a:xfrm>
              <a:off x="7706505" y="455700"/>
              <a:ext cx="423266" cy="416913"/>
            </a:xfrm>
            <a:custGeom>
              <a:rect b="b" l="l" r="r" t="t"/>
              <a:pathLst>
                <a:path extrusionOk="0" h="7153" w="7262">
                  <a:moveTo>
                    <a:pt x="2404" y="973"/>
                  </a:moveTo>
                  <a:lnTo>
                    <a:pt x="6233" y="2353"/>
                  </a:lnTo>
                  <a:lnTo>
                    <a:pt x="4855" y="6183"/>
                  </a:lnTo>
                  <a:lnTo>
                    <a:pt x="1025" y="4803"/>
                  </a:lnTo>
                  <a:lnTo>
                    <a:pt x="2404" y="973"/>
                  </a:lnTo>
                  <a:close/>
                  <a:moveTo>
                    <a:pt x="2150" y="1"/>
                  </a:moveTo>
                  <a:cubicBezTo>
                    <a:pt x="1975" y="1"/>
                    <a:pt x="1811" y="110"/>
                    <a:pt x="1748" y="284"/>
                  </a:cubicBezTo>
                  <a:lnTo>
                    <a:pt x="81" y="4914"/>
                  </a:lnTo>
                  <a:cubicBezTo>
                    <a:pt x="1" y="5135"/>
                    <a:pt x="115" y="5379"/>
                    <a:pt x="336" y="5459"/>
                  </a:cubicBezTo>
                  <a:lnTo>
                    <a:pt x="4968" y="7126"/>
                  </a:lnTo>
                  <a:cubicBezTo>
                    <a:pt x="5016" y="7144"/>
                    <a:pt x="5065" y="7152"/>
                    <a:pt x="5113" y="7152"/>
                  </a:cubicBezTo>
                  <a:cubicBezTo>
                    <a:pt x="5286" y="7152"/>
                    <a:pt x="5447" y="7045"/>
                    <a:pt x="5510" y="6872"/>
                  </a:cubicBezTo>
                  <a:lnTo>
                    <a:pt x="7181" y="2239"/>
                  </a:lnTo>
                  <a:cubicBezTo>
                    <a:pt x="7262" y="2018"/>
                    <a:pt x="7144" y="1774"/>
                    <a:pt x="6923" y="1696"/>
                  </a:cubicBezTo>
                  <a:lnTo>
                    <a:pt x="2293" y="26"/>
                  </a:lnTo>
                  <a:cubicBezTo>
                    <a:pt x="2246" y="9"/>
                    <a:pt x="2198" y="1"/>
                    <a:pt x="2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8"/>
            <p:cNvSpPr/>
            <p:nvPr/>
          </p:nvSpPr>
          <p:spPr>
            <a:xfrm>
              <a:off x="1402600" y="100236"/>
              <a:ext cx="224103" cy="218722"/>
            </a:xfrm>
            <a:custGeom>
              <a:rect b="b" l="l" r="r" t="t"/>
              <a:pathLst>
                <a:path extrusionOk="0" h="4889" w="5009">
                  <a:moveTo>
                    <a:pt x="1573" y="0"/>
                  </a:moveTo>
                  <a:cubicBezTo>
                    <a:pt x="1513" y="0"/>
                    <a:pt x="1452" y="13"/>
                    <a:pt x="1393" y="41"/>
                  </a:cubicBezTo>
                  <a:cubicBezTo>
                    <a:pt x="1179" y="137"/>
                    <a:pt x="1085" y="392"/>
                    <a:pt x="1186" y="606"/>
                  </a:cubicBezTo>
                  <a:lnTo>
                    <a:pt x="1939" y="2236"/>
                  </a:lnTo>
                  <a:lnTo>
                    <a:pt x="308" y="2993"/>
                  </a:lnTo>
                  <a:cubicBezTo>
                    <a:pt x="94" y="3089"/>
                    <a:pt x="1" y="3344"/>
                    <a:pt x="101" y="3555"/>
                  </a:cubicBezTo>
                  <a:cubicBezTo>
                    <a:pt x="171" y="3711"/>
                    <a:pt x="325" y="3803"/>
                    <a:pt x="486" y="3803"/>
                  </a:cubicBezTo>
                  <a:cubicBezTo>
                    <a:pt x="547" y="3803"/>
                    <a:pt x="608" y="3790"/>
                    <a:pt x="667" y="3763"/>
                  </a:cubicBezTo>
                  <a:lnTo>
                    <a:pt x="2297" y="3009"/>
                  </a:lnTo>
                  <a:lnTo>
                    <a:pt x="3054" y="4643"/>
                  </a:lnTo>
                  <a:cubicBezTo>
                    <a:pt x="3124" y="4797"/>
                    <a:pt x="3279" y="4889"/>
                    <a:pt x="3441" y="4889"/>
                  </a:cubicBezTo>
                  <a:cubicBezTo>
                    <a:pt x="3500" y="4889"/>
                    <a:pt x="3559" y="4877"/>
                    <a:pt x="3616" y="4850"/>
                  </a:cubicBezTo>
                  <a:cubicBezTo>
                    <a:pt x="3830" y="4750"/>
                    <a:pt x="3924" y="4499"/>
                    <a:pt x="3827" y="4285"/>
                  </a:cubicBezTo>
                  <a:lnTo>
                    <a:pt x="3070" y="2652"/>
                  </a:lnTo>
                  <a:lnTo>
                    <a:pt x="4704" y="1898"/>
                  </a:lnTo>
                  <a:cubicBezTo>
                    <a:pt x="4914" y="1798"/>
                    <a:pt x="5008" y="1547"/>
                    <a:pt x="4911" y="1332"/>
                  </a:cubicBezTo>
                  <a:cubicBezTo>
                    <a:pt x="4838" y="1177"/>
                    <a:pt x="4686" y="1085"/>
                    <a:pt x="4526" y="1085"/>
                  </a:cubicBezTo>
                  <a:cubicBezTo>
                    <a:pt x="4465" y="1085"/>
                    <a:pt x="4404" y="1098"/>
                    <a:pt x="4346" y="1125"/>
                  </a:cubicBezTo>
                  <a:lnTo>
                    <a:pt x="2712" y="1878"/>
                  </a:lnTo>
                  <a:lnTo>
                    <a:pt x="1959" y="248"/>
                  </a:lnTo>
                  <a:cubicBezTo>
                    <a:pt x="1886" y="92"/>
                    <a:pt x="1733" y="0"/>
                    <a:pt x="15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6" name="Google Shape;296;p18"/>
            <p:cNvGrpSpPr/>
            <p:nvPr/>
          </p:nvGrpSpPr>
          <p:grpSpPr>
            <a:xfrm>
              <a:off x="317250" y="268825"/>
              <a:ext cx="8509400" cy="4605850"/>
              <a:chOff x="317250" y="268825"/>
              <a:chExt cx="8509400" cy="4605850"/>
            </a:xfrm>
          </p:grpSpPr>
          <p:sp>
            <p:nvSpPr>
              <p:cNvPr id="297" name="Google Shape;297;p18"/>
              <p:cNvSpPr/>
              <p:nvPr/>
            </p:nvSpPr>
            <p:spPr>
              <a:xfrm>
                <a:off x="3172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8"/>
              <p:cNvSpPr/>
              <p:nvPr/>
            </p:nvSpPr>
            <p:spPr>
              <a:xfrm rot="10800000">
                <a:off x="86695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9" name="Google Shape;299;p18"/>
            <p:cNvSpPr/>
            <p:nvPr/>
          </p:nvSpPr>
          <p:spPr>
            <a:xfrm rot="-3000083">
              <a:off x="935724" y="4747579"/>
              <a:ext cx="496882" cy="342676"/>
            </a:xfrm>
            <a:custGeom>
              <a:rect b="b" l="l" r="r" t="t"/>
              <a:pathLst>
                <a:path extrusionOk="0" h="11031" w="15995">
                  <a:moveTo>
                    <a:pt x="4510" y="1"/>
                  </a:moveTo>
                  <a:cubicBezTo>
                    <a:pt x="4478" y="1"/>
                    <a:pt x="4445" y="5"/>
                    <a:pt x="4412" y="12"/>
                  </a:cubicBezTo>
                  <a:lnTo>
                    <a:pt x="368" y="990"/>
                  </a:lnTo>
                  <a:cubicBezTo>
                    <a:pt x="141" y="1047"/>
                    <a:pt x="0" y="1274"/>
                    <a:pt x="54" y="1502"/>
                  </a:cubicBezTo>
                  <a:cubicBezTo>
                    <a:pt x="102" y="1698"/>
                    <a:pt x="276" y="1829"/>
                    <a:pt x="467" y="1829"/>
                  </a:cubicBezTo>
                  <a:cubicBezTo>
                    <a:pt x="501" y="1829"/>
                    <a:pt x="535" y="1825"/>
                    <a:pt x="569" y="1817"/>
                  </a:cubicBezTo>
                  <a:lnTo>
                    <a:pt x="4198" y="939"/>
                  </a:lnTo>
                  <a:lnTo>
                    <a:pt x="5075" y="4572"/>
                  </a:lnTo>
                  <a:cubicBezTo>
                    <a:pt x="5120" y="4765"/>
                    <a:pt x="5295" y="4896"/>
                    <a:pt x="5486" y="4896"/>
                  </a:cubicBezTo>
                  <a:cubicBezTo>
                    <a:pt x="5519" y="4896"/>
                    <a:pt x="5553" y="4892"/>
                    <a:pt x="5587" y="4883"/>
                  </a:cubicBezTo>
                  <a:lnTo>
                    <a:pt x="9219" y="4009"/>
                  </a:lnTo>
                  <a:lnTo>
                    <a:pt x="10093" y="7638"/>
                  </a:lnTo>
                  <a:cubicBezTo>
                    <a:pt x="10141" y="7833"/>
                    <a:pt x="10315" y="7964"/>
                    <a:pt x="10509" y="7964"/>
                  </a:cubicBezTo>
                  <a:cubicBezTo>
                    <a:pt x="10542" y="7964"/>
                    <a:pt x="10575" y="7960"/>
                    <a:pt x="10608" y="7952"/>
                  </a:cubicBezTo>
                  <a:lnTo>
                    <a:pt x="14237" y="7076"/>
                  </a:lnTo>
                  <a:lnTo>
                    <a:pt x="15114" y="10704"/>
                  </a:lnTo>
                  <a:cubicBezTo>
                    <a:pt x="15160" y="10899"/>
                    <a:pt x="15336" y="11030"/>
                    <a:pt x="15528" y="11030"/>
                  </a:cubicBezTo>
                  <a:cubicBezTo>
                    <a:pt x="15560" y="11030"/>
                    <a:pt x="15593" y="11026"/>
                    <a:pt x="15626" y="11019"/>
                  </a:cubicBezTo>
                  <a:cubicBezTo>
                    <a:pt x="15858" y="10962"/>
                    <a:pt x="15994" y="10734"/>
                    <a:pt x="15941" y="10503"/>
                  </a:cubicBezTo>
                  <a:lnTo>
                    <a:pt x="14963" y="6463"/>
                  </a:lnTo>
                  <a:cubicBezTo>
                    <a:pt x="14918" y="6267"/>
                    <a:pt x="14744" y="6136"/>
                    <a:pt x="14554" y="6136"/>
                  </a:cubicBezTo>
                  <a:cubicBezTo>
                    <a:pt x="14520" y="6136"/>
                    <a:pt x="14486" y="6140"/>
                    <a:pt x="14452" y="6149"/>
                  </a:cubicBezTo>
                  <a:lnTo>
                    <a:pt x="10823" y="7025"/>
                  </a:lnTo>
                  <a:lnTo>
                    <a:pt x="9945" y="3393"/>
                  </a:lnTo>
                  <a:cubicBezTo>
                    <a:pt x="9897" y="3200"/>
                    <a:pt x="9726" y="3069"/>
                    <a:pt x="9534" y="3069"/>
                  </a:cubicBezTo>
                  <a:cubicBezTo>
                    <a:pt x="9500" y="3069"/>
                    <a:pt x="9465" y="3073"/>
                    <a:pt x="9430" y="3082"/>
                  </a:cubicBezTo>
                  <a:lnTo>
                    <a:pt x="5801" y="3955"/>
                  </a:lnTo>
                  <a:lnTo>
                    <a:pt x="4924" y="327"/>
                  </a:lnTo>
                  <a:cubicBezTo>
                    <a:pt x="4879" y="132"/>
                    <a:pt x="4703" y="1"/>
                    <a:pt x="4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8"/>
            <p:cNvSpPr/>
            <p:nvPr/>
          </p:nvSpPr>
          <p:spPr>
            <a:xfrm>
              <a:off x="7649030" y="4686859"/>
              <a:ext cx="336421" cy="336596"/>
            </a:xfrm>
            <a:custGeom>
              <a:rect b="b" l="l" r="r" t="t"/>
              <a:pathLst>
                <a:path extrusionOk="0" h="5775" w="5772">
                  <a:moveTo>
                    <a:pt x="2886" y="854"/>
                  </a:moveTo>
                  <a:cubicBezTo>
                    <a:pt x="4008" y="854"/>
                    <a:pt x="4921" y="1765"/>
                    <a:pt x="4921" y="2890"/>
                  </a:cubicBezTo>
                  <a:cubicBezTo>
                    <a:pt x="4921" y="4011"/>
                    <a:pt x="4008" y="4924"/>
                    <a:pt x="2886" y="4924"/>
                  </a:cubicBezTo>
                  <a:cubicBezTo>
                    <a:pt x="1765" y="4924"/>
                    <a:pt x="851" y="4011"/>
                    <a:pt x="851" y="2890"/>
                  </a:cubicBezTo>
                  <a:cubicBezTo>
                    <a:pt x="851" y="1765"/>
                    <a:pt x="1765" y="854"/>
                    <a:pt x="2886" y="854"/>
                  </a:cubicBezTo>
                  <a:close/>
                  <a:moveTo>
                    <a:pt x="2886" y="1"/>
                  </a:moveTo>
                  <a:cubicBezTo>
                    <a:pt x="1296" y="1"/>
                    <a:pt x="1" y="1296"/>
                    <a:pt x="1" y="2890"/>
                  </a:cubicBezTo>
                  <a:cubicBezTo>
                    <a:pt x="1" y="4479"/>
                    <a:pt x="1296" y="5774"/>
                    <a:pt x="2886" y="5774"/>
                  </a:cubicBezTo>
                  <a:cubicBezTo>
                    <a:pt x="4480" y="5774"/>
                    <a:pt x="5771" y="4479"/>
                    <a:pt x="5771" y="2890"/>
                  </a:cubicBezTo>
                  <a:cubicBezTo>
                    <a:pt x="5771" y="1296"/>
                    <a:pt x="4480" y="1"/>
                    <a:pt x="2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 name="Google Shape;301;p18"/>
          <p:cNvGrpSpPr/>
          <p:nvPr/>
        </p:nvGrpSpPr>
        <p:grpSpPr>
          <a:xfrm>
            <a:off x="1780225" y="0"/>
            <a:ext cx="5765525" cy="5143500"/>
            <a:chOff x="1777625" y="0"/>
            <a:chExt cx="5765525" cy="5143500"/>
          </a:xfrm>
        </p:grpSpPr>
        <p:sp>
          <p:nvSpPr>
            <p:cNvPr id="302" name="Google Shape;302;p18"/>
            <p:cNvSpPr/>
            <p:nvPr/>
          </p:nvSpPr>
          <p:spPr>
            <a:xfrm>
              <a:off x="1777625" y="2532050"/>
              <a:ext cx="2496775" cy="2611450"/>
            </a:xfrm>
            <a:custGeom>
              <a:rect b="b" l="l" r="r" t="t"/>
              <a:pathLst>
                <a:path extrusionOk="0" h="104458" w="99871">
                  <a:moveTo>
                    <a:pt x="20710" y="20753"/>
                  </a:moveTo>
                  <a:lnTo>
                    <a:pt x="77504" y="59211"/>
                  </a:lnTo>
                  <a:lnTo>
                    <a:pt x="15797" y="89169"/>
                  </a:lnTo>
                  <a:lnTo>
                    <a:pt x="20710" y="20753"/>
                  </a:lnTo>
                  <a:close/>
                  <a:moveTo>
                    <a:pt x="14233" y="1"/>
                  </a:moveTo>
                  <a:cubicBezTo>
                    <a:pt x="13129" y="1"/>
                    <a:pt x="12021" y="248"/>
                    <a:pt x="10997" y="750"/>
                  </a:cubicBezTo>
                  <a:cubicBezTo>
                    <a:pt x="8609" y="1905"/>
                    <a:pt x="7027" y="4241"/>
                    <a:pt x="6838" y="6885"/>
                  </a:cubicBezTo>
                  <a:lnTo>
                    <a:pt x="90" y="100914"/>
                  </a:lnTo>
                  <a:cubicBezTo>
                    <a:pt x="0" y="102151"/>
                    <a:pt x="228" y="103363"/>
                    <a:pt x="716" y="104458"/>
                  </a:cubicBezTo>
                  <a:lnTo>
                    <a:pt x="18242" y="104458"/>
                  </a:lnTo>
                  <a:lnTo>
                    <a:pt x="95527" y="66938"/>
                  </a:lnTo>
                  <a:cubicBezTo>
                    <a:pt x="96242" y="66593"/>
                    <a:pt x="96892" y="66138"/>
                    <a:pt x="97445" y="65598"/>
                  </a:cubicBezTo>
                  <a:cubicBezTo>
                    <a:pt x="98734" y="64347"/>
                    <a:pt x="99549" y="62650"/>
                    <a:pt x="99682" y="60803"/>
                  </a:cubicBezTo>
                  <a:cubicBezTo>
                    <a:pt x="99871" y="58159"/>
                    <a:pt x="98639" y="55620"/>
                    <a:pt x="96446" y="54137"/>
                  </a:cubicBezTo>
                  <a:lnTo>
                    <a:pt x="18388" y="1280"/>
                  </a:lnTo>
                  <a:cubicBezTo>
                    <a:pt x="17142" y="432"/>
                    <a:pt x="15688" y="1"/>
                    <a:pt x="14233" y="1"/>
                  </a:cubicBez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18"/>
            <p:cNvSpPr/>
            <p:nvPr/>
          </p:nvSpPr>
          <p:spPr>
            <a:xfrm>
              <a:off x="6583675" y="0"/>
              <a:ext cx="959475" cy="574975"/>
            </a:xfrm>
            <a:custGeom>
              <a:rect b="b" l="l" r="r" t="t"/>
              <a:pathLst>
                <a:path extrusionOk="0" h="22999" w="38379">
                  <a:moveTo>
                    <a:pt x="1" y="1"/>
                  </a:moveTo>
                  <a:lnTo>
                    <a:pt x="28154" y="21999"/>
                  </a:lnTo>
                  <a:cubicBezTo>
                    <a:pt x="28552" y="22312"/>
                    <a:pt x="28992" y="22554"/>
                    <a:pt x="29458" y="22719"/>
                  </a:cubicBezTo>
                  <a:cubicBezTo>
                    <a:pt x="29969" y="22904"/>
                    <a:pt x="30509" y="22998"/>
                    <a:pt x="31054" y="22998"/>
                  </a:cubicBezTo>
                  <a:cubicBezTo>
                    <a:pt x="31651" y="22998"/>
                    <a:pt x="32248" y="22885"/>
                    <a:pt x="32817" y="22657"/>
                  </a:cubicBezTo>
                  <a:cubicBezTo>
                    <a:pt x="34375" y="22023"/>
                    <a:pt x="35484" y="20610"/>
                    <a:pt x="35716" y="18943"/>
                  </a:cubicBezTo>
                  <a:lnTo>
                    <a:pt x="38378" y="1"/>
                  </a:lnTo>
                  <a:lnTo>
                    <a:pt x="28865" y="1"/>
                  </a:lnTo>
                  <a:lnTo>
                    <a:pt x="27524" y="9552"/>
                  </a:lnTo>
                  <a:lnTo>
                    <a:pt x="15301" y="1"/>
                  </a:ln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4" name="Google Shape;304;p18"/>
          <p:cNvSpPr txBox="1"/>
          <p:nvPr>
            <p:ph idx="1" type="subTitle"/>
          </p:nvPr>
        </p:nvSpPr>
        <p:spPr>
          <a:xfrm>
            <a:off x="725263" y="1438563"/>
            <a:ext cx="2396700" cy="523200"/>
          </a:xfrm>
          <a:prstGeom prst="rect">
            <a:avLst/>
          </a:prstGeom>
          <a:noFill/>
        </p:spPr>
        <p:txBody>
          <a:bodyPr anchorCtr="0" anchor="t" bIns="91425" lIns="91425" spcFirstLastPara="1" rIns="91425" wrap="square" tIns="91425">
            <a:noAutofit/>
          </a:bodyPr>
          <a:lstStyle>
            <a:lvl1pPr lvl="0" rtl="0" algn="r">
              <a:lnSpc>
                <a:spcPct val="100000"/>
              </a:lnSpc>
              <a:spcBef>
                <a:spcPts val="0"/>
              </a:spcBef>
              <a:spcAft>
                <a:spcPts val="0"/>
              </a:spcAft>
              <a:buNone/>
              <a:defRPr sz="3600">
                <a:latin typeface="Squada One"/>
                <a:ea typeface="Squada One"/>
                <a:cs typeface="Squada One"/>
                <a:sym typeface="Squada One"/>
              </a:defRPr>
            </a:lvl1pPr>
            <a:lvl2pPr lvl="1" rtl="0" algn="r">
              <a:lnSpc>
                <a:spcPct val="100000"/>
              </a:lnSpc>
              <a:spcBef>
                <a:spcPts val="1600"/>
              </a:spcBef>
              <a:spcAft>
                <a:spcPts val="0"/>
              </a:spcAft>
              <a:buNone/>
              <a:defRPr sz="3600">
                <a:latin typeface="Squada One"/>
                <a:ea typeface="Squada One"/>
                <a:cs typeface="Squada One"/>
                <a:sym typeface="Squada One"/>
              </a:defRPr>
            </a:lvl2pPr>
            <a:lvl3pPr lvl="2" rtl="0" algn="r">
              <a:lnSpc>
                <a:spcPct val="100000"/>
              </a:lnSpc>
              <a:spcBef>
                <a:spcPts val="1600"/>
              </a:spcBef>
              <a:spcAft>
                <a:spcPts val="0"/>
              </a:spcAft>
              <a:buNone/>
              <a:defRPr sz="3600">
                <a:latin typeface="Squada One"/>
                <a:ea typeface="Squada One"/>
                <a:cs typeface="Squada One"/>
                <a:sym typeface="Squada One"/>
              </a:defRPr>
            </a:lvl3pPr>
            <a:lvl4pPr lvl="3" rtl="0" algn="r">
              <a:lnSpc>
                <a:spcPct val="100000"/>
              </a:lnSpc>
              <a:spcBef>
                <a:spcPts val="1600"/>
              </a:spcBef>
              <a:spcAft>
                <a:spcPts val="0"/>
              </a:spcAft>
              <a:buNone/>
              <a:defRPr sz="3600">
                <a:latin typeface="Squada One"/>
                <a:ea typeface="Squada One"/>
                <a:cs typeface="Squada One"/>
                <a:sym typeface="Squada One"/>
              </a:defRPr>
            </a:lvl4pPr>
            <a:lvl5pPr lvl="4" rtl="0" algn="r">
              <a:lnSpc>
                <a:spcPct val="100000"/>
              </a:lnSpc>
              <a:spcBef>
                <a:spcPts val="1600"/>
              </a:spcBef>
              <a:spcAft>
                <a:spcPts val="0"/>
              </a:spcAft>
              <a:buNone/>
              <a:defRPr sz="3600">
                <a:latin typeface="Squada One"/>
                <a:ea typeface="Squada One"/>
                <a:cs typeface="Squada One"/>
                <a:sym typeface="Squada One"/>
              </a:defRPr>
            </a:lvl5pPr>
            <a:lvl6pPr lvl="5" rtl="0" algn="r">
              <a:lnSpc>
                <a:spcPct val="100000"/>
              </a:lnSpc>
              <a:spcBef>
                <a:spcPts val="1600"/>
              </a:spcBef>
              <a:spcAft>
                <a:spcPts val="0"/>
              </a:spcAft>
              <a:buNone/>
              <a:defRPr sz="3600">
                <a:latin typeface="Squada One"/>
                <a:ea typeface="Squada One"/>
                <a:cs typeface="Squada One"/>
                <a:sym typeface="Squada One"/>
              </a:defRPr>
            </a:lvl6pPr>
            <a:lvl7pPr lvl="6" rtl="0" algn="r">
              <a:lnSpc>
                <a:spcPct val="100000"/>
              </a:lnSpc>
              <a:spcBef>
                <a:spcPts val="1600"/>
              </a:spcBef>
              <a:spcAft>
                <a:spcPts val="0"/>
              </a:spcAft>
              <a:buNone/>
              <a:defRPr sz="3600">
                <a:latin typeface="Squada One"/>
                <a:ea typeface="Squada One"/>
                <a:cs typeface="Squada One"/>
                <a:sym typeface="Squada One"/>
              </a:defRPr>
            </a:lvl7pPr>
            <a:lvl8pPr lvl="7" rtl="0" algn="r">
              <a:lnSpc>
                <a:spcPct val="100000"/>
              </a:lnSpc>
              <a:spcBef>
                <a:spcPts val="1600"/>
              </a:spcBef>
              <a:spcAft>
                <a:spcPts val="0"/>
              </a:spcAft>
              <a:buNone/>
              <a:defRPr sz="3600">
                <a:latin typeface="Squada One"/>
                <a:ea typeface="Squada One"/>
                <a:cs typeface="Squada One"/>
                <a:sym typeface="Squada One"/>
              </a:defRPr>
            </a:lvl8pPr>
            <a:lvl9pPr lvl="8" rtl="0" algn="r">
              <a:lnSpc>
                <a:spcPct val="100000"/>
              </a:lnSpc>
              <a:spcBef>
                <a:spcPts val="1600"/>
              </a:spcBef>
              <a:spcAft>
                <a:spcPts val="1600"/>
              </a:spcAft>
              <a:buNone/>
              <a:defRPr sz="3600">
                <a:latin typeface="Squada One"/>
                <a:ea typeface="Squada One"/>
                <a:cs typeface="Squada One"/>
                <a:sym typeface="Squada One"/>
              </a:defRPr>
            </a:lvl9pPr>
          </a:lstStyle>
          <a:p/>
        </p:txBody>
      </p:sp>
      <p:sp>
        <p:nvSpPr>
          <p:cNvPr id="305" name="Google Shape;305;p18"/>
          <p:cNvSpPr txBox="1"/>
          <p:nvPr>
            <p:ph idx="2" type="subTitle"/>
          </p:nvPr>
        </p:nvSpPr>
        <p:spPr>
          <a:xfrm>
            <a:off x="6034224" y="1438563"/>
            <a:ext cx="2396700" cy="5232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3600">
                <a:latin typeface="Squada One"/>
                <a:ea typeface="Squada One"/>
                <a:cs typeface="Squada One"/>
                <a:sym typeface="Squada One"/>
              </a:defRPr>
            </a:lvl1pPr>
            <a:lvl2pPr lvl="1" rtl="0">
              <a:lnSpc>
                <a:spcPct val="100000"/>
              </a:lnSpc>
              <a:spcBef>
                <a:spcPts val="1600"/>
              </a:spcBef>
              <a:spcAft>
                <a:spcPts val="0"/>
              </a:spcAft>
              <a:buNone/>
              <a:defRPr sz="3600">
                <a:latin typeface="Squada One"/>
                <a:ea typeface="Squada One"/>
                <a:cs typeface="Squada One"/>
                <a:sym typeface="Squada One"/>
              </a:defRPr>
            </a:lvl2pPr>
            <a:lvl3pPr lvl="2" rtl="0">
              <a:lnSpc>
                <a:spcPct val="100000"/>
              </a:lnSpc>
              <a:spcBef>
                <a:spcPts val="1600"/>
              </a:spcBef>
              <a:spcAft>
                <a:spcPts val="0"/>
              </a:spcAft>
              <a:buNone/>
              <a:defRPr sz="3600">
                <a:latin typeface="Squada One"/>
                <a:ea typeface="Squada One"/>
                <a:cs typeface="Squada One"/>
                <a:sym typeface="Squada One"/>
              </a:defRPr>
            </a:lvl3pPr>
            <a:lvl4pPr lvl="3" rtl="0">
              <a:lnSpc>
                <a:spcPct val="100000"/>
              </a:lnSpc>
              <a:spcBef>
                <a:spcPts val="1600"/>
              </a:spcBef>
              <a:spcAft>
                <a:spcPts val="0"/>
              </a:spcAft>
              <a:buNone/>
              <a:defRPr sz="3600">
                <a:latin typeface="Squada One"/>
                <a:ea typeface="Squada One"/>
                <a:cs typeface="Squada One"/>
                <a:sym typeface="Squada One"/>
              </a:defRPr>
            </a:lvl4pPr>
            <a:lvl5pPr lvl="4" rtl="0">
              <a:lnSpc>
                <a:spcPct val="100000"/>
              </a:lnSpc>
              <a:spcBef>
                <a:spcPts val="1600"/>
              </a:spcBef>
              <a:spcAft>
                <a:spcPts val="0"/>
              </a:spcAft>
              <a:buNone/>
              <a:defRPr sz="3600">
                <a:latin typeface="Squada One"/>
                <a:ea typeface="Squada One"/>
                <a:cs typeface="Squada One"/>
                <a:sym typeface="Squada One"/>
              </a:defRPr>
            </a:lvl5pPr>
            <a:lvl6pPr lvl="5" rtl="0">
              <a:lnSpc>
                <a:spcPct val="100000"/>
              </a:lnSpc>
              <a:spcBef>
                <a:spcPts val="1600"/>
              </a:spcBef>
              <a:spcAft>
                <a:spcPts val="0"/>
              </a:spcAft>
              <a:buNone/>
              <a:defRPr sz="3600">
                <a:latin typeface="Squada One"/>
                <a:ea typeface="Squada One"/>
                <a:cs typeface="Squada One"/>
                <a:sym typeface="Squada One"/>
              </a:defRPr>
            </a:lvl6pPr>
            <a:lvl7pPr lvl="6" rtl="0">
              <a:lnSpc>
                <a:spcPct val="100000"/>
              </a:lnSpc>
              <a:spcBef>
                <a:spcPts val="1600"/>
              </a:spcBef>
              <a:spcAft>
                <a:spcPts val="0"/>
              </a:spcAft>
              <a:buNone/>
              <a:defRPr sz="3600">
                <a:latin typeface="Squada One"/>
                <a:ea typeface="Squada One"/>
                <a:cs typeface="Squada One"/>
                <a:sym typeface="Squada One"/>
              </a:defRPr>
            </a:lvl7pPr>
            <a:lvl8pPr lvl="7" rtl="0">
              <a:lnSpc>
                <a:spcPct val="100000"/>
              </a:lnSpc>
              <a:spcBef>
                <a:spcPts val="1600"/>
              </a:spcBef>
              <a:spcAft>
                <a:spcPts val="0"/>
              </a:spcAft>
              <a:buNone/>
              <a:defRPr sz="3600">
                <a:latin typeface="Squada One"/>
                <a:ea typeface="Squada One"/>
                <a:cs typeface="Squada One"/>
                <a:sym typeface="Squada One"/>
              </a:defRPr>
            </a:lvl8pPr>
            <a:lvl9pPr lvl="8" rtl="0">
              <a:lnSpc>
                <a:spcPct val="100000"/>
              </a:lnSpc>
              <a:spcBef>
                <a:spcPts val="1600"/>
              </a:spcBef>
              <a:spcAft>
                <a:spcPts val="1600"/>
              </a:spcAft>
              <a:buNone/>
              <a:defRPr sz="3600">
                <a:latin typeface="Squada One"/>
                <a:ea typeface="Squada One"/>
                <a:cs typeface="Squada One"/>
                <a:sym typeface="Squada One"/>
              </a:defRPr>
            </a:lvl9pPr>
          </a:lstStyle>
          <a:p/>
        </p:txBody>
      </p:sp>
      <p:sp>
        <p:nvSpPr>
          <p:cNvPr id="306" name="Google Shape;306;p18"/>
          <p:cNvSpPr txBox="1"/>
          <p:nvPr>
            <p:ph idx="3" type="subTitle"/>
          </p:nvPr>
        </p:nvSpPr>
        <p:spPr>
          <a:xfrm>
            <a:off x="725298" y="2025875"/>
            <a:ext cx="2396700" cy="577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400"/>
            </a:lvl1pPr>
            <a:lvl2pPr lvl="1" rtl="0" algn="r">
              <a:lnSpc>
                <a:spcPct val="100000"/>
              </a:lnSpc>
              <a:spcBef>
                <a:spcPts val="1600"/>
              </a:spcBef>
              <a:spcAft>
                <a:spcPts val="0"/>
              </a:spcAft>
              <a:buNone/>
              <a:defRPr sz="1400"/>
            </a:lvl2pPr>
            <a:lvl3pPr lvl="2" rtl="0" algn="r">
              <a:lnSpc>
                <a:spcPct val="100000"/>
              </a:lnSpc>
              <a:spcBef>
                <a:spcPts val="1600"/>
              </a:spcBef>
              <a:spcAft>
                <a:spcPts val="0"/>
              </a:spcAft>
              <a:buNone/>
              <a:defRPr sz="1400"/>
            </a:lvl3pPr>
            <a:lvl4pPr lvl="3" rtl="0" algn="r">
              <a:lnSpc>
                <a:spcPct val="100000"/>
              </a:lnSpc>
              <a:spcBef>
                <a:spcPts val="1600"/>
              </a:spcBef>
              <a:spcAft>
                <a:spcPts val="0"/>
              </a:spcAft>
              <a:buNone/>
              <a:defRPr sz="1400"/>
            </a:lvl4pPr>
            <a:lvl5pPr lvl="4" rtl="0" algn="r">
              <a:lnSpc>
                <a:spcPct val="100000"/>
              </a:lnSpc>
              <a:spcBef>
                <a:spcPts val="1600"/>
              </a:spcBef>
              <a:spcAft>
                <a:spcPts val="0"/>
              </a:spcAft>
              <a:buNone/>
              <a:defRPr sz="1400"/>
            </a:lvl5pPr>
            <a:lvl6pPr lvl="5" rtl="0" algn="r">
              <a:lnSpc>
                <a:spcPct val="100000"/>
              </a:lnSpc>
              <a:spcBef>
                <a:spcPts val="1600"/>
              </a:spcBef>
              <a:spcAft>
                <a:spcPts val="0"/>
              </a:spcAft>
              <a:buNone/>
              <a:defRPr sz="1400"/>
            </a:lvl6pPr>
            <a:lvl7pPr lvl="6" rtl="0" algn="r">
              <a:lnSpc>
                <a:spcPct val="100000"/>
              </a:lnSpc>
              <a:spcBef>
                <a:spcPts val="1600"/>
              </a:spcBef>
              <a:spcAft>
                <a:spcPts val="0"/>
              </a:spcAft>
              <a:buNone/>
              <a:defRPr sz="1400"/>
            </a:lvl7pPr>
            <a:lvl8pPr lvl="7" rtl="0" algn="r">
              <a:lnSpc>
                <a:spcPct val="100000"/>
              </a:lnSpc>
              <a:spcBef>
                <a:spcPts val="1600"/>
              </a:spcBef>
              <a:spcAft>
                <a:spcPts val="0"/>
              </a:spcAft>
              <a:buNone/>
              <a:defRPr sz="1400"/>
            </a:lvl8pPr>
            <a:lvl9pPr lvl="8" rtl="0" algn="r">
              <a:lnSpc>
                <a:spcPct val="100000"/>
              </a:lnSpc>
              <a:spcBef>
                <a:spcPts val="1600"/>
              </a:spcBef>
              <a:spcAft>
                <a:spcPts val="1600"/>
              </a:spcAft>
              <a:buNone/>
              <a:defRPr sz="1400"/>
            </a:lvl9pPr>
          </a:lstStyle>
          <a:p/>
        </p:txBody>
      </p:sp>
      <p:sp>
        <p:nvSpPr>
          <p:cNvPr id="307" name="Google Shape;307;p18"/>
          <p:cNvSpPr txBox="1"/>
          <p:nvPr>
            <p:ph idx="4" type="subTitle"/>
          </p:nvPr>
        </p:nvSpPr>
        <p:spPr>
          <a:xfrm>
            <a:off x="6034188" y="2025875"/>
            <a:ext cx="23967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308" name="Google Shape;308;p18"/>
          <p:cNvSpPr txBox="1"/>
          <p:nvPr>
            <p:ph idx="5" type="subTitle"/>
          </p:nvPr>
        </p:nvSpPr>
        <p:spPr>
          <a:xfrm>
            <a:off x="725263" y="3032669"/>
            <a:ext cx="2396700" cy="523200"/>
          </a:xfrm>
          <a:prstGeom prst="rect">
            <a:avLst/>
          </a:prstGeom>
          <a:noFill/>
        </p:spPr>
        <p:txBody>
          <a:bodyPr anchorCtr="0" anchor="t" bIns="91425" lIns="91425" spcFirstLastPara="1" rIns="91425" wrap="square" tIns="91425">
            <a:noAutofit/>
          </a:bodyPr>
          <a:lstStyle>
            <a:lvl1pPr lvl="0" rtl="0" algn="r">
              <a:lnSpc>
                <a:spcPct val="100000"/>
              </a:lnSpc>
              <a:spcBef>
                <a:spcPts val="0"/>
              </a:spcBef>
              <a:spcAft>
                <a:spcPts val="0"/>
              </a:spcAft>
              <a:buNone/>
              <a:defRPr sz="3600">
                <a:latin typeface="Squada One"/>
                <a:ea typeface="Squada One"/>
                <a:cs typeface="Squada One"/>
                <a:sym typeface="Squada One"/>
              </a:defRPr>
            </a:lvl1pPr>
            <a:lvl2pPr lvl="1" rtl="0" algn="r">
              <a:lnSpc>
                <a:spcPct val="100000"/>
              </a:lnSpc>
              <a:spcBef>
                <a:spcPts val="1600"/>
              </a:spcBef>
              <a:spcAft>
                <a:spcPts val="0"/>
              </a:spcAft>
              <a:buNone/>
              <a:defRPr sz="3600">
                <a:latin typeface="Squada One"/>
                <a:ea typeface="Squada One"/>
                <a:cs typeface="Squada One"/>
                <a:sym typeface="Squada One"/>
              </a:defRPr>
            </a:lvl2pPr>
            <a:lvl3pPr lvl="2" rtl="0" algn="r">
              <a:lnSpc>
                <a:spcPct val="100000"/>
              </a:lnSpc>
              <a:spcBef>
                <a:spcPts val="1600"/>
              </a:spcBef>
              <a:spcAft>
                <a:spcPts val="0"/>
              </a:spcAft>
              <a:buNone/>
              <a:defRPr sz="3600">
                <a:latin typeface="Squada One"/>
                <a:ea typeface="Squada One"/>
                <a:cs typeface="Squada One"/>
                <a:sym typeface="Squada One"/>
              </a:defRPr>
            </a:lvl3pPr>
            <a:lvl4pPr lvl="3" rtl="0" algn="r">
              <a:lnSpc>
                <a:spcPct val="100000"/>
              </a:lnSpc>
              <a:spcBef>
                <a:spcPts val="1600"/>
              </a:spcBef>
              <a:spcAft>
                <a:spcPts val="0"/>
              </a:spcAft>
              <a:buNone/>
              <a:defRPr sz="3600">
                <a:latin typeface="Squada One"/>
                <a:ea typeface="Squada One"/>
                <a:cs typeface="Squada One"/>
                <a:sym typeface="Squada One"/>
              </a:defRPr>
            </a:lvl4pPr>
            <a:lvl5pPr lvl="4" rtl="0" algn="r">
              <a:lnSpc>
                <a:spcPct val="100000"/>
              </a:lnSpc>
              <a:spcBef>
                <a:spcPts val="1600"/>
              </a:spcBef>
              <a:spcAft>
                <a:spcPts val="0"/>
              </a:spcAft>
              <a:buNone/>
              <a:defRPr sz="3600">
                <a:latin typeface="Squada One"/>
                <a:ea typeface="Squada One"/>
                <a:cs typeface="Squada One"/>
                <a:sym typeface="Squada One"/>
              </a:defRPr>
            </a:lvl5pPr>
            <a:lvl6pPr lvl="5" rtl="0" algn="r">
              <a:lnSpc>
                <a:spcPct val="100000"/>
              </a:lnSpc>
              <a:spcBef>
                <a:spcPts val="1600"/>
              </a:spcBef>
              <a:spcAft>
                <a:spcPts val="0"/>
              </a:spcAft>
              <a:buNone/>
              <a:defRPr sz="3600">
                <a:latin typeface="Squada One"/>
                <a:ea typeface="Squada One"/>
                <a:cs typeface="Squada One"/>
                <a:sym typeface="Squada One"/>
              </a:defRPr>
            </a:lvl6pPr>
            <a:lvl7pPr lvl="6" rtl="0" algn="r">
              <a:lnSpc>
                <a:spcPct val="100000"/>
              </a:lnSpc>
              <a:spcBef>
                <a:spcPts val="1600"/>
              </a:spcBef>
              <a:spcAft>
                <a:spcPts val="0"/>
              </a:spcAft>
              <a:buNone/>
              <a:defRPr sz="3600">
                <a:latin typeface="Squada One"/>
                <a:ea typeface="Squada One"/>
                <a:cs typeface="Squada One"/>
                <a:sym typeface="Squada One"/>
              </a:defRPr>
            </a:lvl7pPr>
            <a:lvl8pPr lvl="7" rtl="0" algn="r">
              <a:lnSpc>
                <a:spcPct val="100000"/>
              </a:lnSpc>
              <a:spcBef>
                <a:spcPts val="1600"/>
              </a:spcBef>
              <a:spcAft>
                <a:spcPts val="0"/>
              </a:spcAft>
              <a:buNone/>
              <a:defRPr sz="3600">
                <a:latin typeface="Squada One"/>
                <a:ea typeface="Squada One"/>
                <a:cs typeface="Squada One"/>
                <a:sym typeface="Squada One"/>
              </a:defRPr>
            </a:lvl8pPr>
            <a:lvl9pPr lvl="8" rtl="0" algn="r">
              <a:lnSpc>
                <a:spcPct val="100000"/>
              </a:lnSpc>
              <a:spcBef>
                <a:spcPts val="1600"/>
              </a:spcBef>
              <a:spcAft>
                <a:spcPts val="1600"/>
              </a:spcAft>
              <a:buNone/>
              <a:defRPr sz="3600">
                <a:latin typeface="Squada One"/>
                <a:ea typeface="Squada One"/>
                <a:cs typeface="Squada One"/>
                <a:sym typeface="Squada One"/>
              </a:defRPr>
            </a:lvl9pPr>
          </a:lstStyle>
          <a:p/>
        </p:txBody>
      </p:sp>
      <p:sp>
        <p:nvSpPr>
          <p:cNvPr id="309" name="Google Shape;309;p18"/>
          <p:cNvSpPr txBox="1"/>
          <p:nvPr>
            <p:ph idx="6" type="subTitle"/>
          </p:nvPr>
        </p:nvSpPr>
        <p:spPr>
          <a:xfrm>
            <a:off x="6034223" y="3032662"/>
            <a:ext cx="2396700" cy="5232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3600">
                <a:latin typeface="Squada One"/>
                <a:ea typeface="Squada One"/>
                <a:cs typeface="Squada One"/>
                <a:sym typeface="Squada One"/>
              </a:defRPr>
            </a:lvl1pPr>
            <a:lvl2pPr lvl="1" rtl="0">
              <a:lnSpc>
                <a:spcPct val="100000"/>
              </a:lnSpc>
              <a:spcBef>
                <a:spcPts val="1600"/>
              </a:spcBef>
              <a:spcAft>
                <a:spcPts val="0"/>
              </a:spcAft>
              <a:buNone/>
              <a:defRPr sz="3600">
                <a:latin typeface="Squada One"/>
                <a:ea typeface="Squada One"/>
                <a:cs typeface="Squada One"/>
                <a:sym typeface="Squada One"/>
              </a:defRPr>
            </a:lvl2pPr>
            <a:lvl3pPr lvl="2" rtl="0">
              <a:lnSpc>
                <a:spcPct val="100000"/>
              </a:lnSpc>
              <a:spcBef>
                <a:spcPts val="1600"/>
              </a:spcBef>
              <a:spcAft>
                <a:spcPts val="0"/>
              </a:spcAft>
              <a:buNone/>
              <a:defRPr sz="3600">
                <a:latin typeface="Squada One"/>
                <a:ea typeface="Squada One"/>
                <a:cs typeface="Squada One"/>
                <a:sym typeface="Squada One"/>
              </a:defRPr>
            </a:lvl3pPr>
            <a:lvl4pPr lvl="3" rtl="0">
              <a:lnSpc>
                <a:spcPct val="100000"/>
              </a:lnSpc>
              <a:spcBef>
                <a:spcPts val="1600"/>
              </a:spcBef>
              <a:spcAft>
                <a:spcPts val="0"/>
              </a:spcAft>
              <a:buNone/>
              <a:defRPr sz="3600">
                <a:latin typeface="Squada One"/>
                <a:ea typeface="Squada One"/>
                <a:cs typeface="Squada One"/>
                <a:sym typeface="Squada One"/>
              </a:defRPr>
            </a:lvl4pPr>
            <a:lvl5pPr lvl="4" rtl="0">
              <a:lnSpc>
                <a:spcPct val="100000"/>
              </a:lnSpc>
              <a:spcBef>
                <a:spcPts val="1600"/>
              </a:spcBef>
              <a:spcAft>
                <a:spcPts val="0"/>
              </a:spcAft>
              <a:buNone/>
              <a:defRPr sz="3600">
                <a:latin typeface="Squada One"/>
                <a:ea typeface="Squada One"/>
                <a:cs typeface="Squada One"/>
                <a:sym typeface="Squada One"/>
              </a:defRPr>
            </a:lvl5pPr>
            <a:lvl6pPr lvl="5" rtl="0">
              <a:lnSpc>
                <a:spcPct val="100000"/>
              </a:lnSpc>
              <a:spcBef>
                <a:spcPts val="1600"/>
              </a:spcBef>
              <a:spcAft>
                <a:spcPts val="0"/>
              </a:spcAft>
              <a:buNone/>
              <a:defRPr sz="3600">
                <a:latin typeface="Squada One"/>
                <a:ea typeface="Squada One"/>
                <a:cs typeface="Squada One"/>
                <a:sym typeface="Squada One"/>
              </a:defRPr>
            </a:lvl6pPr>
            <a:lvl7pPr lvl="6" rtl="0">
              <a:lnSpc>
                <a:spcPct val="100000"/>
              </a:lnSpc>
              <a:spcBef>
                <a:spcPts val="1600"/>
              </a:spcBef>
              <a:spcAft>
                <a:spcPts val="0"/>
              </a:spcAft>
              <a:buNone/>
              <a:defRPr sz="3600">
                <a:latin typeface="Squada One"/>
                <a:ea typeface="Squada One"/>
                <a:cs typeface="Squada One"/>
                <a:sym typeface="Squada One"/>
              </a:defRPr>
            </a:lvl7pPr>
            <a:lvl8pPr lvl="7" rtl="0">
              <a:lnSpc>
                <a:spcPct val="100000"/>
              </a:lnSpc>
              <a:spcBef>
                <a:spcPts val="1600"/>
              </a:spcBef>
              <a:spcAft>
                <a:spcPts val="0"/>
              </a:spcAft>
              <a:buNone/>
              <a:defRPr sz="3600">
                <a:latin typeface="Squada One"/>
                <a:ea typeface="Squada One"/>
                <a:cs typeface="Squada One"/>
                <a:sym typeface="Squada One"/>
              </a:defRPr>
            </a:lvl8pPr>
            <a:lvl9pPr lvl="8" rtl="0">
              <a:lnSpc>
                <a:spcPct val="100000"/>
              </a:lnSpc>
              <a:spcBef>
                <a:spcPts val="1600"/>
              </a:spcBef>
              <a:spcAft>
                <a:spcPts val="1600"/>
              </a:spcAft>
              <a:buNone/>
              <a:defRPr sz="3600">
                <a:latin typeface="Squada One"/>
                <a:ea typeface="Squada One"/>
                <a:cs typeface="Squada One"/>
                <a:sym typeface="Squada One"/>
              </a:defRPr>
            </a:lvl9pPr>
          </a:lstStyle>
          <a:p/>
        </p:txBody>
      </p:sp>
      <p:sp>
        <p:nvSpPr>
          <p:cNvPr id="310" name="Google Shape;310;p18"/>
          <p:cNvSpPr txBox="1"/>
          <p:nvPr>
            <p:ph idx="7" type="subTitle"/>
          </p:nvPr>
        </p:nvSpPr>
        <p:spPr>
          <a:xfrm>
            <a:off x="725298" y="3619975"/>
            <a:ext cx="2396700" cy="577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None/>
              <a:defRPr sz="1400"/>
            </a:lvl1pPr>
            <a:lvl2pPr lvl="1" rtl="0" algn="r">
              <a:lnSpc>
                <a:spcPct val="100000"/>
              </a:lnSpc>
              <a:spcBef>
                <a:spcPts val="1600"/>
              </a:spcBef>
              <a:spcAft>
                <a:spcPts val="0"/>
              </a:spcAft>
              <a:buNone/>
              <a:defRPr sz="1400"/>
            </a:lvl2pPr>
            <a:lvl3pPr lvl="2" rtl="0" algn="r">
              <a:lnSpc>
                <a:spcPct val="100000"/>
              </a:lnSpc>
              <a:spcBef>
                <a:spcPts val="1600"/>
              </a:spcBef>
              <a:spcAft>
                <a:spcPts val="0"/>
              </a:spcAft>
              <a:buNone/>
              <a:defRPr sz="1400"/>
            </a:lvl3pPr>
            <a:lvl4pPr lvl="3" rtl="0" algn="r">
              <a:lnSpc>
                <a:spcPct val="100000"/>
              </a:lnSpc>
              <a:spcBef>
                <a:spcPts val="1600"/>
              </a:spcBef>
              <a:spcAft>
                <a:spcPts val="0"/>
              </a:spcAft>
              <a:buNone/>
              <a:defRPr sz="1400"/>
            </a:lvl4pPr>
            <a:lvl5pPr lvl="4" rtl="0" algn="r">
              <a:lnSpc>
                <a:spcPct val="100000"/>
              </a:lnSpc>
              <a:spcBef>
                <a:spcPts val="1600"/>
              </a:spcBef>
              <a:spcAft>
                <a:spcPts val="0"/>
              </a:spcAft>
              <a:buNone/>
              <a:defRPr sz="1400"/>
            </a:lvl5pPr>
            <a:lvl6pPr lvl="5" rtl="0" algn="r">
              <a:lnSpc>
                <a:spcPct val="100000"/>
              </a:lnSpc>
              <a:spcBef>
                <a:spcPts val="1600"/>
              </a:spcBef>
              <a:spcAft>
                <a:spcPts val="0"/>
              </a:spcAft>
              <a:buNone/>
              <a:defRPr sz="1400"/>
            </a:lvl6pPr>
            <a:lvl7pPr lvl="6" rtl="0" algn="r">
              <a:lnSpc>
                <a:spcPct val="100000"/>
              </a:lnSpc>
              <a:spcBef>
                <a:spcPts val="1600"/>
              </a:spcBef>
              <a:spcAft>
                <a:spcPts val="0"/>
              </a:spcAft>
              <a:buNone/>
              <a:defRPr sz="1400"/>
            </a:lvl7pPr>
            <a:lvl8pPr lvl="7" rtl="0" algn="r">
              <a:lnSpc>
                <a:spcPct val="100000"/>
              </a:lnSpc>
              <a:spcBef>
                <a:spcPts val="1600"/>
              </a:spcBef>
              <a:spcAft>
                <a:spcPts val="0"/>
              </a:spcAft>
              <a:buNone/>
              <a:defRPr sz="1400"/>
            </a:lvl8pPr>
            <a:lvl9pPr lvl="8" rtl="0" algn="r">
              <a:lnSpc>
                <a:spcPct val="100000"/>
              </a:lnSpc>
              <a:spcBef>
                <a:spcPts val="1600"/>
              </a:spcBef>
              <a:spcAft>
                <a:spcPts val="1600"/>
              </a:spcAft>
              <a:buNone/>
              <a:defRPr sz="1400"/>
            </a:lvl9pPr>
          </a:lstStyle>
          <a:p/>
        </p:txBody>
      </p:sp>
      <p:sp>
        <p:nvSpPr>
          <p:cNvPr id="311" name="Google Shape;311;p18"/>
          <p:cNvSpPr txBox="1"/>
          <p:nvPr>
            <p:ph idx="8" type="subTitle"/>
          </p:nvPr>
        </p:nvSpPr>
        <p:spPr>
          <a:xfrm>
            <a:off x="6034188" y="3619975"/>
            <a:ext cx="23967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312" name="Google Shape;312;p18"/>
          <p:cNvSpPr txBox="1"/>
          <p:nvPr>
            <p:ph type="ctrTitle"/>
          </p:nvPr>
        </p:nvSpPr>
        <p:spPr>
          <a:xfrm>
            <a:off x="720050" y="349067"/>
            <a:ext cx="7265400" cy="834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3F3F3"/>
              </a:buClr>
              <a:buSzPts val="2400"/>
              <a:buNone/>
              <a:defRPr sz="3000"/>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numbers">
  <p:cSld name="CUSTOM_8_1_1">
    <p:bg>
      <p:bgPr>
        <a:gradFill>
          <a:gsLst>
            <a:gs pos="0">
              <a:schemeClr val="dk1"/>
            </a:gs>
            <a:gs pos="100000">
              <a:schemeClr val="lt1"/>
            </a:gs>
          </a:gsLst>
          <a:lin ang="5400700" scaled="0"/>
        </a:gradFill>
      </p:bgPr>
    </p:bg>
    <p:spTree>
      <p:nvGrpSpPr>
        <p:cNvPr id="313" name="Shape 313"/>
        <p:cNvGrpSpPr/>
        <p:nvPr/>
      </p:nvGrpSpPr>
      <p:grpSpPr>
        <a:xfrm>
          <a:off x="0" y="0"/>
          <a:ext cx="0" cy="0"/>
          <a:chOff x="0" y="0"/>
          <a:chExt cx="0" cy="0"/>
        </a:xfrm>
      </p:grpSpPr>
      <p:sp>
        <p:nvSpPr>
          <p:cNvPr id="314" name="Google Shape;314;p19"/>
          <p:cNvSpPr/>
          <p:nvPr/>
        </p:nvSpPr>
        <p:spPr>
          <a:xfrm flipH="1" rot="-5400000">
            <a:off x="-332850" y="1830375"/>
            <a:ext cx="3645950" cy="2980275"/>
          </a:xfrm>
          <a:custGeom>
            <a:rect b="b" l="l" r="r" t="t"/>
            <a:pathLst>
              <a:path extrusionOk="0" h="119211" w="145838">
                <a:moveTo>
                  <a:pt x="0" y="1"/>
                </a:moveTo>
                <a:cubicBezTo>
                  <a:pt x="1292" y="31275"/>
                  <a:pt x="14076" y="60489"/>
                  <a:pt x="36342" y="82756"/>
                </a:cubicBezTo>
                <a:cubicBezTo>
                  <a:pt x="59851" y="106264"/>
                  <a:pt x="91108" y="119211"/>
                  <a:pt x="124355" y="119211"/>
                </a:cubicBezTo>
                <a:cubicBezTo>
                  <a:pt x="131628" y="119211"/>
                  <a:pt x="138812" y="118589"/>
                  <a:pt x="145838" y="117374"/>
                </a:cubicBezTo>
                <a:lnTo>
                  <a:pt x="145838" y="96140"/>
                </a:lnTo>
                <a:cubicBezTo>
                  <a:pt x="138849" y="97606"/>
                  <a:pt x="131661" y="98365"/>
                  <a:pt x="124355" y="98365"/>
                </a:cubicBezTo>
                <a:cubicBezTo>
                  <a:pt x="96676" y="98365"/>
                  <a:pt x="70653" y="87588"/>
                  <a:pt x="51080" y="68014"/>
                </a:cubicBezTo>
                <a:cubicBezTo>
                  <a:pt x="32752" y="49686"/>
                  <a:pt x="22137" y="25703"/>
                  <a:pt x="20861" y="1"/>
                </a:cubicBez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5" name="Google Shape;315;p19"/>
          <p:cNvGrpSpPr/>
          <p:nvPr/>
        </p:nvGrpSpPr>
        <p:grpSpPr>
          <a:xfrm>
            <a:off x="317250" y="100236"/>
            <a:ext cx="8509400" cy="5119132"/>
            <a:chOff x="317250" y="100236"/>
            <a:chExt cx="8509400" cy="5119132"/>
          </a:xfrm>
        </p:grpSpPr>
        <p:sp>
          <p:nvSpPr>
            <p:cNvPr id="316" name="Google Shape;316;p19"/>
            <p:cNvSpPr/>
            <p:nvPr/>
          </p:nvSpPr>
          <p:spPr>
            <a:xfrm>
              <a:off x="4459872" y="268825"/>
              <a:ext cx="224104" cy="112149"/>
            </a:xfrm>
            <a:custGeom>
              <a:rect b="b" l="l" r="r" t="t"/>
              <a:pathLst>
                <a:path extrusionOk="0" h="1153" w="2304">
                  <a:moveTo>
                    <a:pt x="0" y="1"/>
                  </a:moveTo>
                  <a:lnTo>
                    <a:pt x="1152" y="1153"/>
                  </a:lnTo>
                  <a:lnTo>
                    <a:pt x="23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9"/>
            <p:cNvSpPr/>
            <p:nvPr/>
          </p:nvSpPr>
          <p:spPr>
            <a:xfrm>
              <a:off x="4459872" y="4762622"/>
              <a:ext cx="224104" cy="112052"/>
            </a:xfrm>
            <a:custGeom>
              <a:rect b="b" l="l" r="r" t="t"/>
              <a:pathLst>
                <a:path extrusionOk="0" h="1152" w="2304">
                  <a:moveTo>
                    <a:pt x="1152" y="1"/>
                  </a:moveTo>
                  <a:lnTo>
                    <a:pt x="0" y="1152"/>
                  </a:lnTo>
                  <a:lnTo>
                    <a:pt x="2303" y="1152"/>
                  </a:lnTo>
                  <a:lnTo>
                    <a:pt x="11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9"/>
            <p:cNvSpPr/>
            <p:nvPr/>
          </p:nvSpPr>
          <p:spPr>
            <a:xfrm>
              <a:off x="7706505" y="455700"/>
              <a:ext cx="423266" cy="416913"/>
            </a:xfrm>
            <a:custGeom>
              <a:rect b="b" l="l" r="r" t="t"/>
              <a:pathLst>
                <a:path extrusionOk="0" h="7153" w="7262">
                  <a:moveTo>
                    <a:pt x="2404" y="973"/>
                  </a:moveTo>
                  <a:lnTo>
                    <a:pt x="6233" y="2353"/>
                  </a:lnTo>
                  <a:lnTo>
                    <a:pt x="4855" y="6183"/>
                  </a:lnTo>
                  <a:lnTo>
                    <a:pt x="1025" y="4803"/>
                  </a:lnTo>
                  <a:lnTo>
                    <a:pt x="2404" y="973"/>
                  </a:lnTo>
                  <a:close/>
                  <a:moveTo>
                    <a:pt x="2150" y="1"/>
                  </a:moveTo>
                  <a:cubicBezTo>
                    <a:pt x="1975" y="1"/>
                    <a:pt x="1811" y="110"/>
                    <a:pt x="1748" y="284"/>
                  </a:cubicBezTo>
                  <a:lnTo>
                    <a:pt x="81" y="4914"/>
                  </a:lnTo>
                  <a:cubicBezTo>
                    <a:pt x="1" y="5135"/>
                    <a:pt x="115" y="5379"/>
                    <a:pt x="336" y="5459"/>
                  </a:cubicBezTo>
                  <a:lnTo>
                    <a:pt x="4968" y="7126"/>
                  </a:lnTo>
                  <a:cubicBezTo>
                    <a:pt x="5016" y="7144"/>
                    <a:pt x="5065" y="7152"/>
                    <a:pt x="5113" y="7152"/>
                  </a:cubicBezTo>
                  <a:cubicBezTo>
                    <a:pt x="5286" y="7152"/>
                    <a:pt x="5447" y="7045"/>
                    <a:pt x="5510" y="6872"/>
                  </a:cubicBezTo>
                  <a:lnTo>
                    <a:pt x="7181" y="2239"/>
                  </a:lnTo>
                  <a:cubicBezTo>
                    <a:pt x="7262" y="2018"/>
                    <a:pt x="7144" y="1774"/>
                    <a:pt x="6923" y="1696"/>
                  </a:cubicBezTo>
                  <a:lnTo>
                    <a:pt x="2293" y="26"/>
                  </a:lnTo>
                  <a:cubicBezTo>
                    <a:pt x="2246" y="9"/>
                    <a:pt x="2198" y="1"/>
                    <a:pt x="2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9"/>
            <p:cNvSpPr/>
            <p:nvPr/>
          </p:nvSpPr>
          <p:spPr>
            <a:xfrm>
              <a:off x="1402600" y="100236"/>
              <a:ext cx="224103" cy="218722"/>
            </a:xfrm>
            <a:custGeom>
              <a:rect b="b" l="l" r="r" t="t"/>
              <a:pathLst>
                <a:path extrusionOk="0" h="4889" w="5009">
                  <a:moveTo>
                    <a:pt x="1573" y="0"/>
                  </a:moveTo>
                  <a:cubicBezTo>
                    <a:pt x="1513" y="0"/>
                    <a:pt x="1452" y="13"/>
                    <a:pt x="1393" y="41"/>
                  </a:cubicBezTo>
                  <a:cubicBezTo>
                    <a:pt x="1179" y="137"/>
                    <a:pt x="1085" y="392"/>
                    <a:pt x="1186" y="606"/>
                  </a:cubicBezTo>
                  <a:lnTo>
                    <a:pt x="1939" y="2236"/>
                  </a:lnTo>
                  <a:lnTo>
                    <a:pt x="308" y="2993"/>
                  </a:lnTo>
                  <a:cubicBezTo>
                    <a:pt x="94" y="3089"/>
                    <a:pt x="1" y="3344"/>
                    <a:pt x="101" y="3555"/>
                  </a:cubicBezTo>
                  <a:cubicBezTo>
                    <a:pt x="171" y="3711"/>
                    <a:pt x="325" y="3803"/>
                    <a:pt x="486" y="3803"/>
                  </a:cubicBezTo>
                  <a:cubicBezTo>
                    <a:pt x="547" y="3803"/>
                    <a:pt x="608" y="3790"/>
                    <a:pt x="667" y="3763"/>
                  </a:cubicBezTo>
                  <a:lnTo>
                    <a:pt x="2297" y="3009"/>
                  </a:lnTo>
                  <a:lnTo>
                    <a:pt x="3054" y="4643"/>
                  </a:lnTo>
                  <a:cubicBezTo>
                    <a:pt x="3124" y="4797"/>
                    <a:pt x="3279" y="4889"/>
                    <a:pt x="3441" y="4889"/>
                  </a:cubicBezTo>
                  <a:cubicBezTo>
                    <a:pt x="3500" y="4889"/>
                    <a:pt x="3559" y="4877"/>
                    <a:pt x="3616" y="4850"/>
                  </a:cubicBezTo>
                  <a:cubicBezTo>
                    <a:pt x="3830" y="4750"/>
                    <a:pt x="3924" y="4499"/>
                    <a:pt x="3827" y="4285"/>
                  </a:cubicBezTo>
                  <a:lnTo>
                    <a:pt x="3070" y="2652"/>
                  </a:lnTo>
                  <a:lnTo>
                    <a:pt x="4704" y="1898"/>
                  </a:lnTo>
                  <a:cubicBezTo>
                    <a:pt x="4914" y="1798"/>
                    <a:pt x="5008" y="1547"/>
                    <a:pt x="4911" y="1332"/>
                  </a:cubicBezTo>
                  <a:cubicBezTo>
                    <a:pt x="4838" y="1177"/>
                    <a:pt x="4686" y="1085"/>
                    <a:pt x="4526" y="1085"/>
                  </a:cubicBezTo>
                  <a:cubicBezTo>
                    <a:pt x="4465" y="1085"/>
                    <a:pt x="4404" y="1098"/>
                    <a:pt x="4346" y="1125"/>
                  </a:cubicBezTo>
                  <a:lnTo>
                    <a:pt x="2712" y="1878"/>
                  </a:lnTo>
                  <a:lnTo>
                    <a:pt x="1959" y="248"/>
                  </a:lnTo>
                  <a:cubicBezTo>
                    <a:pt x="1886" y="92"/>
                    <a:pt x="1733" y="0"/>
                    <a:pt x="15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0" name="Google Shape;320;p19"/>
            <p:cNvGrpSpPr/>
            <p:nvPr/>
          </p:nvGrpSpPr>
          <p:grpSpPr>
            <a:xfrm>
              <a:off x="317250" y="268825"/>
              <a:ext cx="8509400" cy="4605850"/>
              <a:chOff x="317250" y="268825"/>
              <a:chExt cx="8509400" cy="4605850"/>
            </a:xfrm>
          </p:grpSpPr>
          <p:sp>
            <p:nvSpPr>
              <p:cNvPr id="321" name="Google Shape;321;p19"/>
              <p:cNvSpPr/>
              <p:nvPr/>
            </p:nvSpPr>
            <p:spPr>
              <a:xfrm>
                <a:off x="3172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9"/>
              <p:cNvSpPr/>
              <p:nvPr/>
            </p:nvSpPr>
            <p:spPr>
              <a:xfrm rot="10800000">
                <a:off x="86695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3" name="Google Shape;323;p19"/>
            <p:cNvSpPr/>
            <p:nvPr/>
          </p:nvSpPr>
          <p:spPr>
            <a:xfrm rot="-3000083">
              <a:off x="935724" y="4747579"/>
              <a:ext cx="496882" cy="342676"/>
            </a:xfrm>
            <a:custGeom>
              <a:rect b="b" l="l" r="r" t="t"/>
              <a:pathLst>
                <a:path extrusionOk="0" h="11031" w="15995">
                  <a:moveTo>
                    <a:pt x="4510" y="1"/>
                  </a:moveTo>
                  <a:cubicBezTo>
                    <a:pt x="4478" y="1"/>
                    <a:pt x="4445" y="5"/>
                    <a:pt x="4412" y="12"/>
                  </a:cubicBezTo>
                  <a:lnTo>
                    <a:pt x="368" y="990"/>
                  </a:lnTo>
                  <a:cubicBezTo>
                    <a:pt x="141" y="1047"/>
                    <a:pt x="0" y="1274"/>
                    <a:pt x="54" y="1502"/>
                  </a:cubicBezTo>
                  <a:cubicBezTo>
                    <a:pt x="102" y="1698"/>
                    <a:pt x="276" y="1829"/>
                    <a:pt x="467" y="1829"/>
                  </a:cubicBezTo>
                  <a:cubicBezTo>
                    <a:pt x="501" y="1829"/>
                    <a:pt x="535" y="1825"/>
                    <a:pt x="569" y="1817"/>
                  </a:cubicBezTo>
                  <a:lnTo>
                    <a:pt x="4198" y="939"/>
                  </a:lnTo>
                  <a:lnTo>
                    <a:pt x="5075" y="4572"/>
                  </a:lnTo>
                  <a:cubicBezTo>
                    <a:pt x="5120" y="4765"/>
                    <a:pt x="5295" y="4896"/>
                    <a:pt x="5486" y="4896"/>
                  </a:cubicBezTo>
                  <a:cubicBezTo>
                    <a:pt x="5519" y="4896"/>
                    <a:pt x="5553" y="4892"/>
                    <a:pt x="5587" y="4883"/>
                  </a:cubicBezTo>
                  <a:lnTo>
                    <a:pt x="9219" y="4009"/>
                  </a:lnTo>
                  <a:lnTo>
                    <a:pt x="10093" y="7638"/>
                  </a:lnTo>
                  <a:cubicBezTo>
                    <a:pt x="10141" y="7833"/>
                    <a:pt x="10315" y="7964"/>
                    <a:pt x="10509" y="7964"/>
                  </a:cubicBezTo>
                  <a:cubicBezTo>
                    <a:pt x="10542" y="7964"/>
                    <a:pt x="10575" y="7960"/>
                    <a:pt x="10608" y="7952"/>
                  </a:cubicBezTo>
                  <a:lnTo>
                    <a:pt x="14237" y="7076"/>
                  </a:lnTo>
                  <a:lnTo>
                    <a:pt x="15114" y="10704"/>
                  </a:lnTo>
                  <a:cubicBezTo>
                    <a:pt x="15160" y="10899"/>
                    <a:pt x="15336" y="11030"/>
                    <a:pt x="15528" y="11030"/>
                  </a:cubicBezTo>
                  <a:cubicBezTo>
                    <a:pt x="15560" y="11030"/>
                    <a:pt x="15593" y="11026"/>
                    <a:pt x="15626" y="11019"/>
                  </a:cubicBezTo>
                  <a:cubicBezTo>
                    <a:pt x="15858" y="10962"/>
                    <a:pt x="15994" y="10734"/>
                    <a:pt x="15941" y="10503"/>
                  </a:cubicBezTo>
                  <a:lnTo>
                    <a:pt x="14963" y="6463"/>
                  </a:lnTo>
                  <a:cubicBezTo>
                    <a:pt x="14918" y="6267"/>
                    <a:pt x="14744" y="6136"/>
                    <a:pt x="14554" y="6136"/>
                  </a:cubicBezTo>
                  <a:cubicBezTo>
                    <a:pt x="14520" y="6136"/>
                    <a:pt x="14486" y="6140"/>
                    <a:pt x="14452" y="6149"/>
                  </a:cubicBezTo>
                  <a:lnTo>
                    <a:pt x="10823" y="7025"/>
                  </a:lnTo>
                  <a:lnTo>
                    <a:pt x="9945" y="3393"/>
                  </a:lnTo>
                  <a:cubicBezTo>
                    <a:pt x="9897" y="3200"/>
                    <a:pt x="9726" y="3069"/>
                    <a:pt x="9534" y="3069"/>
                  </a:cubicBezTo>
                  <a:cubicBezTo>
                    <a:pt x="9500" y="3069"/>
                    <a:pt x="9465" y="3073"/>
                    <a:pt x="9430" y="3082"/>
                  </a:cubicBezTo>
                  <a:lnTo>
                    <a:pt x="5801" y="3955"/>
                  </a:lnTo>
                  <a:lnTo>
                    <a:pt x="4924" y="327"/>
                  </a:lnTo>
                  <a:cubicBezTo>
                    <a:pt x="4879" y="132"/>
                    <a:pt x="4703" y="1"/>
                    <a:pt x="4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9"/>
            <p:cNvSpPr/>
            <p:nvPr/>
          </p:nvSpPr>
          <p:spPr>
            <a:xfrm>
              <a:off x="7649030" y="4686859"/>
              <a:ext cx="336421" cy="336596"/>
            </a:xfrm>
            <a:custGeom>
              <a:rect b="b" l="l" r="r" t="t"/>
              <a:pathLst>
                <a:path extrusionOk="0" h="5775" w="5772">
                  <a:moveTo>
                    <a:pt x="2886" y="854"/>
                  </a:moveTo>
                  <a:cubicBezTo>
                    <a:pt x="4008" y="854"/>
                    <a:pt x="4921" y="1765"/>
                    <a:pt x="4921" y="2890"/>
                  </a:cubicBezTo>
                  <a:cubicBezTo>
                    <a:pt x="4921" y="4011"/>
                    <a:pt x="4008" y="4924"/>
                    <a:pt x="2886" y="4924"/>
                  </a:cubicBezTo>
                  <a:cubicBezTo>
                    <a:pt x="1765" y="4924"/>
                    <a:pt x="851" y="4011"/>
                    <a:pt x="851" y="2890"/>
                  </a:cubicBezTo>
                  <a:cubicBezTo>
                    <a:pt x="851" y="1765"/>
                    <a:pt x="1765" y="854"/>
                    <a:pt x="2886" y="854"/>
                  </a:cubicBezTo>
                  <a:close/>
                  <a:moveTo>
                    <a:pt x="2886" y="1"/>
                  </a:moveTo>
                  <a:cubicBezTo>
                    <a:pt x="1296" y="1"/>
                    <a:pt x="1" y="1296"/>
                    <a:pt x="1" y="2890"/>
                  </a:cubicBezTo>
                  <a:cubicBezTo>
                    <a:pt x="1" y="4479"/>
                    <a:pt x="1296" y="5774"/>
                    <a:pt x="2886" y="5774"/>
                  </a:cubicBezTo>
                  <a:cubicBezTo>
                    <a:pt x="4480" y="5774"/>
                    <a:pt x="5771" y="4479"/>
                    <a:pt x="5771" y="2890"/>
                  </a:cubicBezTo>
                  <a:cubicBezTo>
                    <a:pt x="5771" y="1296"/>
                    <a:pt x="4480" y="1"/>
                    <a:pt x="2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5" name="Google Shape;325;p19"/>
          <p:cNvSpPr txBox="1"/>
          <p:nvPr>
            <p:ph idx="1" type="subTitle"/>
          </p:nvPr>
        </p:nvSpPr>
        <p:spPr>
          <a:xfrm>
            <a:off x="6183627" y="3735445"/>
            <a:ext cx="2240400" cy="6708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326" name="Google Shape;326;p19"/>
          <p:cNvSpPr txBox="1"/>
          <p:nvPr>
            <p:ph hasCustomPrompt="1" type="title"/>
          </p:nvPr>
        </p:nvSpPr>
        <p:spPr>
          <a:xfrm>
            <a:off x="6183642" y="3381746"/>
            <a:ext cx="1703400" cy="3537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27" name="Google Shape;327;p19"/>
          <p:cNvSpPr txBox="1"/>
          <p:nvPr>
            <p:ph idx="2" type="subTitle"/>
          </p:nvPr>
        </p:nvSpPr>
        <p:spPr>
          <a:xfrm>
            <a:off x="6183627" y="1900745"/>
            <a:ext cx="2240400" cy="670800"/>
          </a:xfrm>
          <a:prstGeom prst="rect">
            <a:avLst/>
          </a:prstGeom>
          <a:noFill/>
        </p:spPr>
        <p:txBody>
          <a:bodyPr anchorCtr="0" anchor="t"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lvl2pPr>
            <a:lvl3pPr lvl="2" rtl="0">
              <a:lnSpc>
                <a:spcPct val="100000"/>
              </a:lnSpc>
              <a:spcBef>
                <a:spcPts val="1600"/>
              </a:spcBef>
              <a:spcAft>
                <a:spcPts val="0"/>
              </a:spcAft>
              <a:buNone/>
              <a:defRPr sz="1400"/>
            </a:lvl3pPr>
            <a:lvl4pPr lvl="3" rtl="0">
              <a:lnSpc>
                <a:spcPct val="100000"/>
              </a:lnSpc>
              <a:spcBef>
                <a:spcPts val="1600"/>
              </a:spcBef>
              <a:spcAft>
                <a:spcPts val="0"/>
              </a:spcAft>
              <a:buNone/>
              <a:defRPr sz="1400"/>
            </a:lvl4pPr>
            <a:lvl5pPr lvl="4" rtl="0">
              <a:lnSpc>
                <a:spcPct val="100000"/>
              </a:lnSpc>
              <a:spcBef>
                <a:spcPts val="1600"/>
              </a:spcBef>
              <a:spcAft>
                <a:spcPts val="0"/>
              </a:spcAft>
              <a:buNone/>
              <a:defRPr sz="1400"/>
            </a:lvl5pPr>
            <a:lvl6pPr lvl="5" rtl="0">
              <a:lnSpc>
                <a:spcPct val="100000"/>
              </a:lnSpc>
              <a:spcBef>
                <a:spcPts val="1600"/>
              </a:spcBef>
              <a:spcAft>
                <a:spcPts val="0"/>
              </a:spcAft>
              <a:buNone/>
              <a:defRPr sz="1400"/>
            </a:lvl6pPr>
            <a:lvl7pPr lvl="6" rtl="0">
              <a:lnSpc>
                <a:spcPct val="100000"/>
              </a:lnSpc>
              <a:spcBef>
                <a:spcPts val="1600"/>
              </a:spcBef>
              <a:spcAft>
                <a:spcPts val="0"/>
              </a:spcAft>
              <a:buNone/>
              <a:defRPr sz="1400"/>
            </a:lvl7pPr>
            <a:lvl8pPr lvl="7" rtl="0">
              <a:lnSpc>
                <a:spcPct val="100000"/>
              </a:lnSpc>
              <a:spcBef>
                <a:spcPts val="1600"/>
              </a:spcBef>
              <a:spcAft>
                <a:spcPts val="0"/>
              </a:spcAft>
              <a:buNone/>
              <a:defRPr sz="1400"/>
            </a:lvl8pPr>
            <a:lvl9pPr lvl="8" rtl="0">
              <a:lnSpc>
                <a:spcPct val="100000"/>
              </a:lnSpc>
              <a:spcBef>
                <a:spcPts val="1600"/>
              </a:spcBef>
              <a:spcAft>
                <a:spcPts val="1600"/>
              </a:spcAft>
              <a:buNone/>
              <a:defRPr sz="1400"/>
            </a:lvl9pPr>
          </a:lstStyle>
          <a:p/>
        </p:txBody>
      </p:sp>
      <p:sp>
        <p:nvSpPr>
          <p:cNvPr id="328" name="Google Shape;328;p19"/>
          <p:cNvSpPr txBox="1"/>
          <p:nvPr>
            <p:ph hasCustomPrompt="1" idx="3" type="title"/>
          </p:nvPr>
        </p:nvSpPr>
        <p:spPr>
          <a:xfrm>
            <a:off x="6183642" y="1547046"/>
            <a:ext cx="1703400" cy="3537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a:r>
              <a:t>xx%</a:t>
            </a:r>
          </a:p>
        </p:txBody>
      </p:sp>
      <p:sp>
        <p:nvSpPr>
          <p:cNvPr id="329" name="Google Shape;329;p19"/>
          <p:cNvSpPr txBox="1"/>
          <p:nvPr>
            <p:ph idx="4" type="ctrTitle"/>
          </p:nvPr>
        </p:nvSpPr>
        <p:spPr>
          <a:xfrm>
            <a:off x="720050" y="351842"/>
            <a:ext cx="7265400" cy="834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3F3F3"/>
              </a:buClr>
              <a:buSzPts val="2400"/>
              <a:buNone/>
              <a:defRPr sz="3000"/>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design 3">
  <p:cSld name="TITLE_ONLY_2_1_1">
    <p:bg>
      <p:bgPr>
        <a:gradFill>
          <a:gsLst>
            <a:gs pos="0">
              <a:schemeClr val="dk1"/>
            </a:gs>
            <a:gs pos="100000">
              <a:schemeClr val="lt1"/>
            </a:gs>
          </a:gsLst>
          <a:lin ang="5400700" scaled="0"/>
        </a:gradFill>
      </p:bgPr>
    </p:bg>
    <p:spTree>
      <p:nvGrpSpPr>
        <p:cNvPr id="330" name="Shape 330"/>
        <p:cNvGrpSpPr/>
        <p:nvPr/>
      </p:nvGrpSpPr>
      <p:grpSpPr>
        <a:xfrm>
          <a:off x="0" y="0"/>
          <a:ext cx="0" cy="0"/>
          <a:chOff x="0" y="0"/>
          <a:chExt cx="0" cy="0"/>
        </a:xfrm>
      </p:grpSpPr>
      <p:grpSp>
        <p:nvGrpSpPr>
          <p:cNvPr id="331" name="Google Shape;331;p20"/>
          <p:cNvGrpSpPr/>
          <p:nvPr/>
        </p:nvGrpSpPr>
        <p:grpSpPr>
          <a:xfrm>
            <a:off x="2011573" y="-2"/>
            <a:ext cx="6885302" cy="5143502"/>
            <a:chOff x="2011573" y="-2"/>
            <a:chExt cx="6885302" cy="5143502"/>
          </a:xfrm>
        </p:grpSpPr>
        <p:sp>
          <p:nvSpPr>
            <p:cNvPr id="332" name="Google Shape;332;p20"/>
            <p:cNvSpPr/>
            <p:nvPr/>
          </p:nvSpPr>
          <p:spPr>
            <a:xfrm>
              <a:off x="6400100" y="2532050"/>
              <a:ext cx="2496775" cy="2611450"/>
            </a:xfrm>
            <a:custGeom>
              <a:rect b="b" l="l" r="r" t="t"/>
              <a:pathLst>
                <a:path extrusionOk="0" h="104458" w="99871">
                  <a:moveTo>
                    <a:pt x="20710" y="20753"/>
                  </a:moveTo>
                  <a:lnTo>
                    <a:pt x="77504" y="59211"/>
                  </a:lnTo>
                  <a:lnTo>
                    <a:pt x="15797" y="89169"/>
                  </a:lnTo>
                  <a:lnTo>
                    <a:pt x="20710" y="20753"/>
                  </a:lnTo>
                  <a:close/>
                  <a:moveTo>
                    <a:pt x="14233" y="1"/>
                  </a:moveTo>
                  <a:cubicBezTo>
                    <a:pt x="13129" y="1"/>
                    <a:pt x="12021" y="248"/>
                    <a:pt x="10997" y="750"/>
                  </a:cubicBezTo>
                  <a:cubicBezTo>
                    <a:pt x="8609" y="1905"/>
                    <a:pt x="7027" y="4241"/>
                    <a:pt x="6838" y="6885"/>
                  </a:cubicBezTo>
                  <a:lnTo>
                    <a:pt x="90" y="100914"/>
                  </a:lnTo>
                  <a:cubicBezTo>
                    <a:pt x="0" y="102151"/>
                    <a:pt x="228" y="103363"/>
                    <a:pt x="716" y="104458"/>
                  </a:cubicBezTo>
                  <a:lnTo>
                    <a:pt x="18242" y="104458"/>
                  </a:lnTo>
                  <a:lnTo>
                    <a:pt x="95527" y="66938"/>
                  </a:lnTo>
                  <a:cubicBezTo>
                    <a:pt x="96242" y="66593"/>
                    <a:pt x="96892" y="66138"/>
                    <a:pt x="97445" y="65598"/>
                  </a:cubicBezTo>
                  <a:cubicBezTo>
                    <a:pt x="98734" y="64347"/>
                    <a:pt x="99549" y="62650"/>
                    <a:pt x="99682" y="60803"/>
                  </a:cubicBezTo>
                  <a:cubicBezTo>
                    <a:pt x="99871" y="58159"/>
                    <a:pt x="98639" y="55620"/>
                    <a:pt x="96446" y="54137"/>
                  </a:cubicBezTo>
                  <a:lnTo>
                    <a:pt x="18388" y="1280"/>
                  </a:lnTo>
                  <a:cubicBezTo>
                    <a:pt x="17142" y="432"/>
                    <a:pt x="15688" y="1"/>
                    <a:pt x="14233" y="1"/>
                  </a:cubicBez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0"/>
            <p:cNvSpPr/>
            <p:nvPr/>
          </p:nvSpPr>
          <p:spPr>
            <a:xfrm rot="10800000">
              <a:off x="2011573" y="-2"/>
              <a:ext cx="1289834" cy="1349075"/>
            </a:xfrm>
            <a:custGeom>
              <a:rect b="b" l="l" r="r" t="t"/>
              <a:pathLst>
                <a:path extrusionOk="0" h="104458" w="99871">
                  <a:moveTo>
                    <a:pt x="20710" y="20753"/>
                  </a:moveTo>
                  <a:lnTo>
                    <a:pt x="77504" y="59211"/>
                  </a:lnTo>
                  <a:lnTo>
                    <a:pt x="15797" y="89169"/>
                  </a:lnTo>
                  <a:lnTo>
                    <a:pt x="20710" y="20753"/>
                  </a:lnTo>
                  <a:close/>
                  <a:moveTo>
                    <a:pt x="14233" y="1"/>
                  </a:moveTo>
                  <a:cubicBezTo>
                    <a:pt x="13129" y="1"/>
                    <a:pt x="12021" y="248"/>
                    <a:pt x="10997" y="750"/>
                  </a:cubicBezTo>
                  <a:cubicBezTo>
                    <a:pt x="8609" y="1905"/>
                    <a:pt x="7027" y="4241"/>
                    <a:pt x="6838" y="6885"/>
                  </a:cubicBezTo>
                  <a:lnTo>
                    <a:pt x="90" y="100914"/>
                  </a:lnTo>
                  <a:cubicBezTo>
                    <a:pt x="0" y="102151"/>
                    <a:pt x="228" y="103363"/>
                    <a:pt x="716" y="104458"/>
                  </a:cubicBezTo>
                  <a:lnTo>
                    <a:pt x="18242" y="104458"/>
                  </a:lnTo>
                  <a:lnTo>
                    <a:pt x="95527" y="66938"/>
                  </a:lnTo>
                  <a:cubicBezTo>
                    <a:pt x="96242" y="66593"/>
                    <a:pt x="96892" y="66138"/>
                    <a:pt x="97445" y="65598"/>
                  </a:cubicBezTo>
                  <a:cubicBezTo>
                    <a:pt x="98734" y="64347"/>
                    <a:pt x="99549" y="62650"/>
                    <a:pt x="99682" y="60803"/>
                  </a:cubicBezTo>
                  <a:cubicBezTo>
                    <a:pt x="99871" y="58159"/>
                    <a:pt x="98639" y="55620"/>
                    <a:pt x="96446" y="54137"/>
                  </a:cubicBezTo>
                  <a:lnTo>
                    <a:pt x="18388" y="1280"/>
                  </a:lnTo>
                  <a:cubicBezTo>
                    <a:pt x="17142" y="432"/>
                    <a:pt x="15688" y="1"/>
                    <a:pt x="14233" y="1"/>
                  </a:cubicBez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4" name="Google Shape;334;p20"/>
          <p:cNvGrpSpPr/>
          <p:nvPr/>
        </p:nvGrpSpPr>
        <p:grpSpPr>
          <a:xfrm>
            <a:off x="317250" y="100236"/>
            <a:ext cx="8509400" cy="5119132"/>
            <a:chOff x="317250" y="100236"/>
            <a:chExt cx="8509400" cy="5119132"/>
          </a:xfrm>
        </p:grpSpPr>
        <p:sp>
          <p:nvSpPr>
            <p:cNvPr id="335" name="Google Shape;335;p20"/>
            <p:cNvSpPr/>
            <p:nvPr/>
          </p:nvSpPr>
          <p:spPr>
            <a:xfrm>
              <a:off x="4459872" y="268825"/>
              <a:ext cx="224104" cy="112149"/>
            </a:xfrm>
            <a:custGeom>
              <a:rect b="b" l="l" r="r" t="t"/>
              <a:pathLst>
                <a:path extrusionOk="0" h="1153" w="2304">
                  <a:moveTo>
                    <a:pt x="0" y="1"/>
                  </a:moveTo>
                  <a:lnTo>
                    <a:pt x="1152" y="1153"/>
                  </a:lnTo>
                  <a:lnTo>
                    <a:pt x="23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0"/>
            <p:cNvSpPr/>
            <p:nvPr/>
          </p:nvSpPr>
          <p:spPr>
            <a:xfrm>
              <a:off x="4459872" y="4762622"/>
              <a:ext cx="224104" cy="112052"/>
            </a:xfrm>
            <a:custGeom>
              <a:rect b="b" l="l" r="r" t="t"/>
              <a:pathLst>
                <a:path extrusionOk="0" h="1152" w="2304">
                  <a:moveTo>
                    <a:pt x="1152" y="1"/>
                  </a:moveTo>
                  <a:lnTo>
                    <a:pt x="0" y="1152"/>
                  </a:lnTo>
                  <a:lnTo>
                    <a:pt x="2303" y="1152"/>
                  </a:lnTo>
                  <a:lnTo>
                    <a:pt x="11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0"/>
            <p:cNvSpPr/>
            <p:nvPr/>
          </p:nvSpPr>
          <p:spPr>
            <a:xfrm>
              <a:off x="7706505" y="455700"/>
              <a:ext cx="423266" cy="416913"/>
            </a:xfrm>
            <a:custGeom>
              <a:rect b="b" l="l" r="r" t="t"/>
              <a:pathLst>
                <a:path extrusionOk="0" h="7153" w="7262">
                  <a:moveTo>
                    <a:pt x="2404" y="973"/>
                  </a:moveTo>
                  <a:lnTo>
                    <a:pt x="6233" y="2353"/>
                  </a:lnTo>
                  <a:lnTo>
                    <a:pt x="4855" y="6183"/>
                  </a:lnTo>
                  <a:lnTo>
                    <a:pt x="1025" y="4803"/>
                  </a:lnTo>
                  <a:lnTo>
                    <a:pt x="2404" y="973"/>
                  </a:lnTo>
                  <a:close/>
                  <a:moveTo>
                    <a:pt x="2150" y="1"/>
                  </a:moveTo>
                  <a:cubicBezTo>
                    <a:pt x="1975" y="1"/>
                    <a:pt x="1811" y="110"/>
                    <a:pt x="1748" y="284"/>
                  </a:cubicBezTo>
                  <a:lnTo>
                    <a:pt x="81" y="4914"/>
                  </a:lnTo>
                  <a:cubicBezTo>
                    <a:pt x="1" y="5135"/>
                    <a:pt x="115" y="5379"/>
                    <a:pt x="336" y="5459"/>
                  </a:cubicBezTo>
                  <a:lnTo>
                    <a:pt x="4968" y="7126"/>
                  </a:lnTo>
                  <a:cubicBezTo>
                    <a:pt x="5016" y="7144"/>
                    <a:pt x="5065" y="7152"/>
                    <a:pt x="5113" y="7152"/>
                  </a:cubicBezTo>
                  <a:cubicBezTo>
                    <a:pt x="5286" y="7152"/>
                    <a:pt x="5447" y="7045"/>
                    <a:pt x="5510" y="6872"/>
                  </a:cubicBezTo>
                  <a:lnTo>
                    <a:pt x="7181" y="2239"/>
                  </a:lnTo>
                  <a:cubicBezTo>
                    <a:pt x="7262" y="2018"/>
                    <a:pt x="7144" y="1774"/>
                    <a:pt x="6923" y="1696"/>
                  </a:cubicBezTo>
                  <a:lnTo>
                    <a:pt x="2293" y="26"/>
                  </a:lnTo>
                  <a:cubicBezTo>
                    <a:pt x="2246" y="9"/>
                    <a:pt x="2198" y="1"/>
                    <a:pt x="2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0"/>
            <p:cNvSpPr/>
            <p:nvPr/>
          </p:nvSpPr>
          <p:spPr>
            <a:xfrm>
              <a:off x="1402600" y="100236"/>
              <a:ext cx="224103" cy="218722"/>
            </a:xfrm>
            <a:custGeom>
              <a:rect b="b" l="l" r="r" t="t"/>
              <a:pathLst>
                <a:path extrusionOk="0" h="4889" w="5009">
                  <a:moveTo>
                    <a:pt x="1573" y="0"/>
                  </a:moveTo>
                  <a:cubicBezTo>
                    <a:pt x="1513" y="0"/>
                    <a:pt x="1452" y="13"/>
                    <a:pt x="1393" y="41"/>
                  </a:cubicBezTo>
                  <a:cubicBezTo>
                    <a:pt x="1179" y="137"/>
                    <a:pt x="1085" y="392"/>
                    <a:pt x="1186" y="606"/>
                  </a:cubicBezTo>
                  <a:lnTo>
                    <a:pt x="1939" y="2236"/>
                  </a:lnTo>
                  <a:lnTo>
                    <a:pt x="308" y="2993"/>
                  </a:lnTo>
                  <a:cubicBezTo>
                    <a:pt x="94" y="3089"/>
                    <a:pt x="1" y="3344"/>
                    <a:pt x="101" y="3555"/>
                  </a:cubicBezTo>
                  <a:cubicBezTo>
                    <a:pt x="171" y="3711"/>
                    <a:pt x="325" y="3803"/>
                    <a:pt x="486" y="3803"/>
                  </a:cubicBezTo>
                  <a:cubicBezTo>
                    <a:pt x="547" y="3803"/>
                    <a:pt x="608" y="3790"/>
                    <a:pt x="667" y="3763"/>
                  </a:cubicBezTo>
                  <a:lnTo>
                    <a:pt x="2297" y="3009"/>
                  </a:lnTo>
                  <a:lnTo>
                    <a:pt x="3054" y="4643"/>
                  </a:lnTo>
                  <a:cubicBezTo>
                    <a:pt x="3124" y="4797"/>
                    <a:pt x="3279" y="4889"/>
                    <a:pt x="3441" y="4889"/>
                  </a:cubicBezTo>
                  <a:cubicBezTo>
                    <a:pt x="3500" y="4889"/>
                    <a:pt x="3559" y="4877"/>
                    <a:pt x="3616" y="4850"/>
                  </a:cubicBezTo>
                  <a:cubicBezTo>
                    <a:pt x="3830" y="4750"/>
                    <a:pt x="3924" y="4499"/>
                    <a:pt x="3827" y="4285"/>
                  </a:cubicBezTo>
                  <a:lnTo>
                    <a:pt x="3070" y="2652"/>
                  </a:lnTo>
                  <a:lnTo>
                    <a:pt x="4704" y="1898"/>
                  </a:lnTo>
                  <a:cubicBezTo>
                    <a:pt x="4914" y="1798"/>
                    <a:pt x="5008" y="1547"/>
                    <a:pt x="4911" y="1332"/>
                  </a:cubicBezTo>
                  <a:cubicBezTo>
                    <a:pt x="4838" y="1177"/>
                    <a:pt x="4686" y="1085"/>
                    <a:pt x="4526" y="1085"/>
                  </a:cubicBezTo>
                  <a:cubicBezTo>
                    <a:pt x="4465" y="1085"/>
                    <a:pt x="4404" y="1098"/>
                    <a:pt x="4346" y="1125"/>
                  </a:cubicBezTo>
                  <a:lnTo>
                    <a:pt x="2712" y="1878"/>
                  </a:lnTo>
                  <a:lnTo>
                    <a:pt x="1959" y="248"/>
                  </a:lnTo>
                  <a:cubicBezTo>
                    <a:pt x="1886" y="92"/>
                    <a:pt x="1733" y="0"/>
                    <a:pt x="15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9" name="Google Shape;339;p20"/>
            <p:cNvGrpSpPr/>
            <p:nvPr/>
          </p:nvGrpSpPr>
          <p:grpSpPr>
            <a:xfrm>
              <a:off x="317250" y="268825"/>
              <a:ext cx="8509400" cy="4605850"/>
              <a:chOff x="317250" y="268825"/>
              <a:chExt cx="8509400" cy="4605850"/>
            </a:xfrm>
          </p:grpSpPr>
          <p:sp>
            <p:nvSpPr>
              <p:cNvPr id="340" name="Google Shape;340;p20"/>
              <p:cNvSpPr/>
              <p:nvPr/>
            </p:nvSpPr>
            <p:spPr>
              <a:xfrm>
                <a:off x="3172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0"/>
              <p:cNvSpPr/>
              <p:nvPr/>
            </p:nvSpPr>
            <p:spPr>
              <a:xfrm rot="10800000">
                <a:off x="86695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2" name="Google Shape;342;p20"/>
            <p:cNvSpPr/>
            <p:nvPr/>
          </p:nvSpPr>
          <p:spPr>
            <a:xfrm rot="-3000083">
              <a:off x="935724" y="4747579"/>
              <a:ext cx="496882" cy="342676"/>
            </a:xfrm>
            <a:custGeom>
              <a:rect b="b" l="l" r="r" t="t"/>
              <a:pathLst>
                <a:path extrusionOk="0" h="11031" w="15995">
                  <a:moveTo>
                    <a:pt x="4510" y="1"/>
                  </a:moveTo>
                  <a:cubicBezTo>
                    <a:pt x="4478" y="1"/>
                    <a:pt x="4445" y="5"/>
                    <a:pt x="4412" y="12"/>
                  </a:cubicBezTo>
                  <a:lnTo>
                    <a:pt x="368" y="990"/>
                  </a:lnTo>
                  <a:cubicBezTo>
                    <a:pt x="141" y="1047"/>
                    <a:pt x="0" y="1274"/>
                    <a:pt x="54" y="1502"/>
                  </a:cubicBezTo>
                  <a:cubicBezTo>
                    <a:pt x="102" y="1698"/>
                    <a:pt x="276" y="1829"/>
                    <a:pt x="467" y="1829"/>
                  </a:cubicBezTo>
                  <a:cubicBezTo>
                    <a:pt x="501" y="1829"/>
                    <a:pt x="535" y="1825"/>
                    <a:pt x="569" y="1817"/>
                  </a:cubicBezTo>
                  <a:lnTo>
                    <a:pt x="4198" y="939"/>
                  </a:lnTo>
                  <a:lnTo>
                    <a:pt x="5075" y="4572"/>
                  </a:lnTo>
                  <a:cubicBezTo>
                    <a:pt x="5120" y="4765"/>
                    <a:pt x="5295" y="4896"/>
                    <a:pt x="5486" y="4896"/>
                  </a:cubicBezTo>
                  <a:cubicBezTo>
                    <a:pt x="5519" y="4896"/>
                    <a:pt x="5553" y="4892"/>
                    <a:pt x="5587" y="4883"/>
                  </a:cubicBezTo>
                  <a:lnTo>
                    <a:pt x="9219" y="4009"/>
                  </a:lnTo>
                  <a:lnTo>
                    <a:pt x="10093" y="7638"/>
                  </a:lnTo>
                  <a:cubicBezTo>
                    <a:pt x="10141" y="7833"/>
                    <a:pt x="10315" y="7964"/>
                    <a:pt x="10509" y="7964"/>
                  </a:cubicBezTo>
                  <a:cubicBezTo>
                    <a:pt x="10542" y="7964"/>
                    <a:pt x="10575" y="7960"/>
                    <a:pt x="10608" y="7952"/>
                  </a:cubicBezTo>
                  <a:lnTo>
                    <a:pt x="14237" y="7076"/>
                  </a:lnTo>
                  <a:lnTo>
                    <a:pt x="15114" y="10704"/>
                  </a:lnTo>
                  <a:cubicBezTo>
                    <a:pt x="15160" y="10899"/>
                    <a:pt x="15336" y="11030"/>
                    <a:pt x="15528" y="11030"/>
                  </a:cubicBezTo>
                  <a:cubicBezTo>
                    <a:pt x="15560" y="11030"/>
                    <a:pt x="15593" y="11026"/>
                    <a:pt x="15626" y="11019"/>
                  </a:cubicBezTo>
                  <a:cubicBezTo>
                    <a:pt x="15858" y="10962"/>
                    <a:pt x="15994" y="10734"/>
                    <a:pt x="15941" y="10503"/>
                  </a:cubicBezTo>
                  <a:lnTo>
                    <a:pt x="14963" y="6463"/>
                  </a:lnTo>
                  <a:cubicBezTo>
                    <a:pt x="14918" y="6267"/>
                    <a:pt x="14744" y="6136"/>
                    <a:pt x="14554" y="6136"/>
                  </a:cubicBezTo>
                  <a:cubicBezTo>
                    <a:pt x="14520" y="6136"/>
                    <a:pt x="14486" y="6140"/>
                    <a:pt x="14452" y="6149"/>
                  </a:cubicBezTo>
                  <a:lnTo>
                    <a:pt x="10823" y="7025"/>
                  </a:lnTo>
                  <a:lnTo>
                    <a:pt x="9945" y="3393"/>
                  </a:lnTo>
                  <a:cubicBezTo>
                    <a:pt x="9897" y="3200"/>
                    <a:pt x="9726" y="3069"/>
                    <a:pt x="9534" y="3069"/>
                  </a:cubicBezTo>
                  <a:cubicBezTo>
                    <a:pt x="9500" y="3069"/>
                    <a:pt x="9465" y="3073"/>
                    <a:pt x="9430" y="3082"/>
                  </a:cubicBezTo>
                  <a:lnTo>
                    <a:pt x="5801" y="3955"/>
                  </a:lnTo>
                  <a:lnTo>
                    <a:pt x="4924" y="327"/>
                  </a:lnTo>
                  <a:cubicBezTo>
                    <a:pt x="4879" y="132"/>
                    <a:pt x="4703" y="1"/>
                    <a:pt x="4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0"/>
            <p:cNvSpPr/>
            <p:nvPr/>
          </p:nvSpPr>
          <p:spPr>
            <a:xfrm>
              <a:off x="7649030" y="4686859"/>
              <a:ext cx="336421" cy="336596"/>
            </a:xfrm>
            <a:custGeom>
              <a:rect b="b" l="l" r="r" t="t"/>
              <a:pathLst>
                <a:path extrusionOk="0" h="5775" w="5772">
                  <a:moveTo>
                    <a:pt x="2886" y="854"/>
                  </a:moveTo>
                  <a:cubicBezTo>
                    <a:pt x="4008" y="854"/>
                    <a:pt x="4921" y="1765"/>
                    <a:pt x="4921" y="2890"/>
                  </a:cubicBezTo>
                  <a:cubicBezTo>
                    <a:pt x="4921" y="4011"/>
                    <a:pt x="4008" y="4924"/>
                    <a:pt x="2886" y="4924"/>
                  </a:cubicBezTo>
                  <a:cubicBezTo>
                    <a:pt x="1765" y="4924"/>
                    <a:pt x="851" y="4011"/>
                    <a:pt x="851" y="2890"/>
                  </a:cubicBezTo>
                  <a:cubicBezTo>
                    <a:pt x="851" y="1765"/>
                    <a:pt x="1765" y="854"/>
                    <a:pt x="2886" y="854"/>
                  </a:cubicBezTo>
                  <a:close/>
                  <a:moveTo>
                    <a:pt x="2886" y="1"/>
                  </a:moveTo>
                  <a:cubicBezTo>
                    <a:pt x="1296" y="1"/>
                    <a:pt x="1" y="1296"/>
                    <a:pt x="1" y="2890"/>
                  </a:cubicBezTo>
                  <a:cubicBezTo>
                    <a:pt x="1" y="4479"/>
                    <a:pt x="1296" y="5774"/>
                    <a:pt x="2886" y="5774"/>
                  </a:cubicBezTo>
                  <a:cubicBezTo>
                    <a:pt x="4480" y="5774"/>
                    <a:pt x="5771" y="4479"/>
                    <a:pt x="5771" y="2890"/>
                  </a:cubicBezTo>
                  <a:cubicBezTo>
                    <a:pt x="5771" y="1296"/>
                    <a:pt x="4480" y="1"/>
                    <a:pt x="2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4" name="Google Shape;344;p20"/>
          <p:cNvSpPr txBox="1"/>
          <p:nvPr>
            <p:ph type="ctrTitle"/>
          </p:nvPr>
        </p:nvSpPr>
        <p:spPr>
          <a:xfrm>
            <a:off x="720050" y="349067"/>
            <a:ext cx="7265400" cy="834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3F3F3"/>
              </a:buClr>
              <a:buSzPts val="2400"/>
              <a:buNone/>
              <a:defRPr sz="3000"/>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gradFill>
          <a:gsLst>
            <a:gs pos="0">
              <a:schemeClr val="dk1"/>
            </a:gs>
            <a:gs pos="100000">
              <a:schemeClr val="lt1"/>
            </a:gs>
          </a:gsLst>
          <a:lin ang="5400700" scaled="0"/>
        </a:gradFill>
      </p:bgPr>
    </p:bg>
    <p:spTree>
      <p:nvGrpSpPr>
        <p:cNvPr id="28" name="Shape 28"/>
        <p:cNvGrpSpPr/>
        <p:nvPr/>
      </p:nvGrpSpPr>
      <p:grpSpPr>
        <a:xfrm>
          <a:off x="0" y="0"/>
          <a:ext cx="0" cy="0"/>
          <a:chOff x="0" y="0"/>
          <a:chExt cx="0" cy="0"/>
        </a:xfrm>
      </p:grpSpPr>
      <p:grpSp>
        <p:nvGrpSpPr>
          <p:cNvPr id="29" name="Google Shape;29;p3"/>
          <p:cNvGrpSpPr/>
          <p:nvPr/>
        </p:nvGrpSpPr>
        <p:grpSpPr>
          <a:xfrm>
            <a:off x="317250" y="100236"/>
            <a:ext cx="8509400" cy="5119132"/>
            <a:chOff x="317250" y="100236"/>
            <a:chExt cx="8509400" cy="5119132"/>
          </a:xfrm>
        </p:grpSpPr>
        <p:sp>
          <p:nvSpPr>
            <p:cNvPr id="30" name="Google Shape;30;p3"/>
            <p:cNvSpPr/>
            <p:nvPr/>
          </p:nvSpPr>
          <p:spPr>
            <a:xfrm>
              <a:off x="4459872" y="268825"/>
              <a:ext cx="224104" cy="112149"/>
            </a:xfrm>
            <a:custGeom>
              <a:rect b="b" l="l" r="r" t="t"/>
              <a:pathLst>
                <a:path extrusionOk="0" h="1153" w="2304">
                  <a:moveTo>
                    <a:pt x="0" y="1"/>
                  </a:moveTo>
                  <a:lnTo>
                    <a:pt x="1152" y="1153"/>
                  </a:lnTo>
                  <a:lnTo>
                    <a:pt x="23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4459872" y="4762622"/>
              <a:ext cx="224104" cy="112052"/>
            </a:xfrm>
            <a:custGeom>
              <a:rect b="b" l="l" r="r" t="t"/>
              <a:pathLst>
                <a:path extrusionOk="0" h="1152" w="2304">
                  <a:moveTo>
                    <a:pt x="1152" y="1"/>
                  </a:moveTo>
                  <a:lnTo>
                    <a:pt x="0" y="1152"/>
                  </a:lnTo>
                  <a:lnTo>
                    <a:pt x="2303" y="1152"/>
                  </a:lnTo>
                  <a:lnTo>
                    <a:pt x="11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a:off x="7706505" y="455700"/>
              <a:ext cx="423266" cy="416913"/>
            </a:xfrm>
            <a:custGeom>
              <a:rect b="b" l="l" r="r" t="t"/>
              <a:pathLst>
                <a:path extrusionOk="0" h="7153" w="7262">
                  <a:moveTo>
                    <a:pt x="2404" y="973"/>
                  </a:moveTo>
                  <a:lnTo>
                    <a:pt x="6233" y="2353"/>
                  </a:lnTo>
                  <a:lnTo>
                    <a:pt x="4855" y="6183"/>
                  </a:lnTo>
                  <a:lnTo>
                    <a:pt x="1025" y="4803"/>
                  </a:lnTo>
                  <a:lnTo>
                    <a:pt x="2404" y="973"/>
                  </a:lnTo>
                  <a:close/>
                  <a:moveTo>
                    <a:pt x="2150" y="1"/>
                  </a:moveTo>
                  <a:cubicBezTo>
                    <a:pt x="1975" y="1"/>
                    <a:pt x="1811" y="110"/>
                    <a:pt x="1748" y="284"/>
                  </a:cubicBezTo>
                  <a:lnTo>
                    <a:pt x="81" y="4914"/>
                  </a:lnTo>
                  <a:cubicBezTo>
                    <a:pt x="1" y="5135"/>
                    <a:pt x="115" y="5379"/>
                    <a:pt x="336" y="5459"/>
                  </a:cubicBezTo>
                  <a:lnTo>
                    <a:pt x="4968" y="7126"/>
                  </a:lnTo>
                  <a:cubicBezTo>
                    <a:pt x="5016" y="7144"/>
                    <a:pt x="5065" y="7152"/>
                    <a:pt x="5113" y="7152"/>
                  </a:cubicBezTo>
                  <a:cubicBezTo>
                    <a:pt x="5286" y="7152"/>
                    <a:pt x="5447" y="7045"/>
                    <a:pt x="5510" y="6872"/>
                  </a:cubicBezTo>
                  <a:lnTo>
                    <a:pt x="7181" y="2239"/>
                  </a:lnTo>
                  <a:cubicBezTo>
                    <a:pt x="7262" y="2018"/>
                    <a:pt x="7144" y="1774"/>
                    <a:pt x="6923" y="1696"/>
                  </a:cubicBezTo>
                  <a:lnTo>
                    <a:pt x="2293" y="26"/>
                  </a:lnTo>
                  <a:cubicBezTo>
                    <a:pt x="2246" y="9"/>
                    <a:pt x="2198" y="1"/>
                    <a:pt x="2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a:off x="1402600" y="100236"/>
              <a:ext cx="224103" cy="218722"/>
            </a:xfrm>
            <a:custGeom>
              <a:rect b="b" l="l" r="r" t="t"/>
              <a:pathLst>
                <a:path extrusionOk="0" h="4889" w="5009">
                  <a:moveTo>
                    <a:pt x="1573" y="0"/>
                  </a:moveTo>
                  <a:cubicBezTo>
                    <a:pt x="1513" y="0"/>
                    <a:pt x="1452" y="13"/>
                    <a:pt x="1393" y="41"/>
                  </a:cubicBezTo>
                  <a:cubicBezTo>
                    <a:pt x="1179" y="137"/>
                    <a:pt x="1085" y="392"/>
                    <a:pt x="1186" y="606"/>
                  </a:cubicBezTo>
                  <a:lnTo>
                    <a:pt x="1939" y="2236"/>
                  </a:lnTo>
                  <a:lnTo>
                    <a:pt x="308" y="2993"/>
                  </a:lnTo>
                  <a:cubicBezTo>
                    <a:pt x="94" y="3089"/>
                    <a:pt x="1" y="3344"/>
                    <a:pt x="101" y="3555"/>
                  </a:cubicBezTo>
                  <a:cubicBezTo>
                    <a:pt x="171" y="3711"/>
                    <a:pt x="325" y="3803"/>
                    <a:pt x="486" y="3803"/>
                  </a:cubicBezTo>
                  <a:cubicBezTo>
                    <a:pt x="547" y="3803"/>
                    <a:pt x="608" y="3790"/>
                    <a:pt x="667" y="3763"/>
                  </a:cubicBezTo>
                  <a:lnTo>
                    <a:pt x="2297" y="3009"/>
                  </a:lnTo>
                  <a:lnTo>
                    <a:pt x="3054" y="4643"/>
                  </a:lnTo>
                  <a:cubicBezTo>
                    <a:pt x="3124" y="4797"/>
                    <a:pt x="3279" y="4889"/>
                    <a:pt x="3441" y="4889"/>
                  </a:cubicBezTo>
                  <a:cubicBezTo>
                    <a:pt x="3500" y="4889"/>
                    <a:pt x="3559" y="4877"/>
                    <a:pt x="3616" y="4850"/>
                  </a:cubicBezTo>
                  <a:cubicBezTo>
                    <a:pt x="3830" y="4750"/>
                    <a:pt x="3924" y="4499"/>
                    <a:pt x="3827" y="4285"/>
                  </a:cubicBezTo>
                  <a:lnTo>
                    <a:pt x="3070" y="2652"/>
                  </a:lnTo>
                  <a:lnTo>
                    <a:pt x="4704" y="1898"/>
                  </a:lnTo>
                  <a:cubicBezTo>
                    <a:pt x="4914" y="1798"/>
                    <a:pt x="5008" y="1547"/>
                    <a:pt x="4911" y="1332"/>
                  </a:cubicBezTo>
                  <a:cubicBezTo>
                    <a:pt x="4838" y="1177"/>
                    <a:pt x="4686" y="1085"/>
                    <a:pt x="4526" y="1085"/>
                  </a:cubicBezTo>
                  <a:cubicBezTo>
                    <a:pt x="4465" y="1085"/>
                    <a:pt x="4404" y="1098"/>
                    <a:pt x="4346" y="1125"/>
                  </a:cubicBezTo>
                  <a:lnTo>
                    <a:pt x="2712" y="1878"/>
                  </a:lnTo>
                  <a:lnTo>
                    <a:pt x="1959" y="248"/>
                  </a:lnTo>
                  <a:cubicBezTo>
                    <a:pt x="1886" y="92"/>
                    <a:pt x="1733" y="0"/>
                    <a:pt x="15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4" name="Google Shape;34;p3"/>
            <p:cNvGrpSpPr/>
            <p:nvPr/>
          </p:nvGrpSpPr>
          <p:grpSpPr>
            <a:xfrm>
              <a:off x="317250" y="268825"/>
              <a:ext cx="8509400" cy="4605850"/>
              <a:chOff x="317250" y="268825"/>
              <a:chExt cx="8509400" cy="4605850"/>
            </a:xfrm>
          </p:grpSpPr>
          <p:sp>
            <p:nvSpPr>
              <p:cNvPr id="35" name="Google Shape;35;p3"/>
              <p:cNvSpPr/>
              <p:nvPr/>
            </p:nvSpPr>
            <p:spPr>
              <a:xfrm>
                <a:off x="3172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10800000">
                <a:off x="86695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 name="Google Shape;37;p3"/>
            <p:cNvSpPr/>
            <p:nvPr/>
          </p:nvSpPr>
          <p:spPr>
            <a:xfrm rot="-3000083">
              <a:off x="935724" y="4747579"/>
              <a:ext cx="496882" cy="342676"/>
            </a:xfrm>
            <a:custGeom>
              <a:rect b="b" l="l" r="r" t="t"/>
              <a:pathLst>
                <a:path extrusionOk="0" h="11031" w="15995">
                  <a:moveTo>
                    <a:pt x="4510" y="1"/>
                  </a:moveTo>
                  <a:cubicBezTo>
                    <a:pt x="4478" y="1"/>
                    <a:pt x="4445" y="5"/>
                    <a:pt x="4412" y="12"/>
                  </a:cubicBezTo>
                  <a:lnTo>
                    <a:pt x="368" y="990"/>
                  </a:lnTo>
                  <a:cubicBezTo>
                    <a:pt x="141" y="1047"/>
                    <a:pt x="0" y="1274"/>
                    <a:pt x="54" y="1502"/>
                  </a:cubicBezTo>
                  <a:cubicBezTo>
                    <a:pt x="102" y="1698"/>
                    <a:pt x="276" y="1829"/>
                    <a:pt x="467" y="1829"/>
                  </a:cubicBezTo>
                  <a:cubicBezTo>
                    <a:pt x="501" y="1829"/>
                    <a:pt x="535" y="1825"/>
                    <a:pt x="569" y="1817"/>
                  </a:cubicBezTo>
                  <a:lnTo>
                    <a:pt x="4198" y="939"/>
                  </a:lnTo>
                  <a:lnTo>
                    <a:pt x="5075" y="4572"/>
                  </a:lnTo>
                  <a:cubicBezTo>
                    <a:pt x="5120" y="4765"/>
                    <a:pt x="5295" y="4896"/>
                    <a:pt x="5486" y="4896"/>
                  </a:cubicBezTo>
                  <a:cubicBezTo>
                    <a:pt x="5519" y="4896"/>
                    <a:pt x="5553" y="4892"/>
                    <a:pt x="5587" y="4883"/>
                  </a:cubicBezTo>
                  <a:lnTo>
                    <a:pt x="9219" y="4009"/>
                  </a:lnTo>
                  <a:lnTo>
                    <a:pt x="10093" y="7638"/>
                  </a:lnTo>
                  <a:cubicBezTo>
                    <a:pt x="10141" y="7833"/>
                    <a:pt x="10315" y="7964"/>
                    <a:pt x="10509" y="7964"/>
                  </a:cubicBezTo>
                  <a:cubicBezTo>
                    <a:pt x="10542" y="7964"/>
                    <a:pt x="10575" y="7960"/>
                    <a:pt x="10608" y="7952"/>
                  </a:cubicBezTo>
                  <a:lnTo>
                    <a:pt x="14237" y="7076"/>
                  </a:lnTo>
                  <a:lnTo>
                    <a:pt x="15114" y="10704"/>
                  </a:lnTo>
                  <a:cubicBezTo>
                    <a:pt x="15160" y="10899"/>
                    <a:pt x="15336" y="11030"/>
                    <a:pt x="15528" y="11030"/>
                  </a:cubicBezTo>
                  <a:cubicBezTo>
                    <a:pt x="15560" y="11030"/>
                    <a:pt x="15593" y="11026"/>
                    <a:pt x="15626" y="11019"/>
                  </a:cubicBezTo>
                  <a:cubicBezTo>
                    <a:pt x="15858" y="10962"/>
                    <a:pt x="15994" y="10734"/>
                    <a:pt x="15941" y="10503"/>
                  </a:cubicBezTo>
                  <a:lnTo>
                    <a:pt x="14963" y="6463"/>
                  </a:lnTo>
                  <a:cubicBezTo>
                    <a:pt x="14918" y="6267"/>
                    <a:pt x="14744" y="6136"/>
                    <a:pt x="14554" y="6136"/>
                  </a:cubicBezTo>
                  <a:cubicBezTo>
                    <a:pt x="14520" y="6136"/>
                    <a:pt x="14486" y="6140"/>
                    <a:pt x="14452" y="6149"/>
                  </a:cubicBezTo>
                  <a:lnTo>
                    <a:pt x="10823" y="7025"/>
                  </a:lnTo>
                  <a:lnTo>
                    <a:pt x="9945" y="3393"/>
                  </a:lnTo>
                  <a:cubicBezTo>
                    <a:pt x="9897" y="3200"/>
                    <a:pt x="9726" y="3069"/>
                    <a:pt x="9534" y="3069"/>
                  </a:cubicBezTo>
                  <a:cubicBezTo>
                    <a:pt x="9500" y="3069"/>
                    <a:pt x="9465" y="3073"/>
                    <a:pt x="9430" y="3082"/>
                  </a:cubicBezTo>
                  <a:lnTo>
                    <a:pt x="5801" y="3955"/>
                  </a:lnTo>
                  <a:lnTo>
                    <a:pt x="4924" y="327"/>
                  </a:lnTo>
                  <a:cubicBezTo>
                    <a:pt x="4879" y="132"/>
                    <a:pt x="4703" y="1"/>
                    <a:pt x="4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a:off x="7649030" y="4686859"/>
              <a:ext cx="336421" cy="336596"/>
            </a:xfrm>
            <a:custGeom>
              <a:rect b="b" l="l" r="r" t="t"/>
              <a:pathLst>
                <a:path extrusionOk="0" h="5775" w="5772">
                  <a:moveTo>
                    <a:pt x="2886" y="854"/>
                  </a:moveTo>
                  <a:cubicBezTo>
                    <a:pt x="4008" y="854"/>
                    <a:pt x="4921" y="1765"/>
                    <a:pt x="4921" y="2890"/>
                  </a:cubicBezTo>
                  <a:cubicBezTo>
                    <a:pt x="4921" y="4011"/>
                    <a:pt x="4008" y="4924"/>
                    <a:pt x="2886" y="4924"/>
                  </a:cubicBezTo>
                  <a:cubicBezTo>
                    <a:pt x="1765" y="4924"/>
                    <a:pt x="851" y="4011"/>
                    <a:pt x="851" y="2890"/>
                  </a:cubicBezTo>
                  <a:cubicBezTo>
                    <a:pt x="851" y="1765"/>
                    <a:pt x="1765" y="854"/>
                    <a:pt x="2886" y="854"/>
                  </a:cubicBezTo>
                  <a:close/>
                  <a:moveTo>
                    <a:pt x="2886" y="1"/>
                  </a:moveTo>
                  <a:cubicBezTo>
                    <a:pt x="1296" y="1"/>
                    <a:pt x="1" y="1296"/>
                    <a:pt x="1" y="2890"/>
                  </a:cubicBezTo>
                  <a:cubicBezTo>
                    <a:pt x="1" y="4479"/>
                    <a:pt x="1296" y="5774"/>
                    <a:pt x="2886" y="5774"/>
                  </a:cubicBezTo>
                  <a:cubicBezTo>
                    <a:pt x="4480" y="5774"/>
                    <a:pt x="5771" y="4479"/>
                    <a:pt x="5771" y="2890"/>
                  </a:cubicBezTo>
                  <a:cubicBezTo>
                    <a:pt x="5771" y="1296"/>
                    <a:pt x="4480" y="1"/>
                    <a:pt x="2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 name="Google Shape;39;p3"/>
          <p:cNvGrpSpPr/>
          <p:nvPr/>
        </p:nvGrpSpPr>
        <p:grpSpPr>
          <a:xfrm>
            <a:off x="-12" y="-12"/>
            <a:ext cx="7545763" cy="5143513"/>
            <a:chOff x="-12" y="-12"/>
            <a:chExt cx="7545763" cy="5143513"/>
          </a:xfrm>
        </p:grpSpPr>
        <p:grpSp>
          <p:nvGrpSpPr>
            <p:cNvPr id="40" name="Google Shape;40;p3"/>
            <p:cNvGrpSpPr/>
            <p:nvPr/>
          </p:nvGrpSpPr>
          <p:grpSpPr>
            <a:xfrm>
              <a:off x="5048975" y="0"/>
              <a:ext cx="2496775" cy="5143500"/>
              <a:chOff x="5046375" y="0"/>
              <a:chExt cx="2496775" cy="5143500"/>
            </a:xfrm>
          </p:grpSpPr>
          <p:sp>
            <p:nvSpPr>
              <p:cNvPr id="41" name="Google Shape;41;p3"/>
              <p:cNvSpPr/>
              <p:nvPr/>
            </p:nvSpPr>
            <p:spPr>
              <a:xfrm>
                <a:off x="5046375" y="2532050"/>
                <a:ext cx="2496775" cy="2611450"/>
              </a:xfrm>
              <a:custGeom>
                <a:rect b="b" l="l" r="r" t="t"/>
                <a:pathLst>
                  <a:path extrusionOk="0" h="104458" w="99871">
                    <a:moveTo>
                      <a:pt x="20710" y="20753"/>
                    </a:moveTo>
                    <a:lnTo>
                      <a:pt x="77504" y="59211"/>
                    </a:lnTo>
                    <a:lnTo>
                      <a:pt x="15797" y="89169"/>
                    </a:lnTo>
                    <a:lnTo>
                      <a:pt x="20710" y="20753"/>
                    </a:lnTo>
                    <a:close/>
                    <a:moveTo>
                      <a:pt x="14233" y="1"/>
                    </a:moveTo>
                    <a:cubicBezTo>
                      <a:pt x="13129" y="1"/>
                      <a:pt x="12021" y="248"/>
                      <a:pt x="10997" y="750"/>
                    </a:cubicBezTo>
                    <a:cubicBezTo>
                      <a:pt x="8609" y="1905"/>
                      <a:pt x="7027" y="4241"/>
                      <a:pt x="6838" y="6885"/>
                    </a:cubicBezTo>
                    <a:lnTo>
                      <a:pt x="90" y="100914"/>
                    </a:lnTo>
                    <a:cubicBezTo>
                      <a:pt x="0" y="102151"/>
                      <a:pt x="228" y="103363"/>
                      <a:pt x="716" y="104458"/>
                    </a:cubicBezTo>
                    <a:lnTo>
                      <a:pt x="18242" y="104458"/>
                    </a:lnTo>
                    <a:lnTo>
                      <a:pt x="95527" y="66938"/>
                    </a:lnTo>
                    <a:cubicBezTo>
                      <a:pt x="96242" y="66593"/>
                      <a:pt x="96892" y="66138"/>
                      <a:pt x="97445" y="65598"/>
                    </a:cubicBezTo>
                    <a:cubicBezTo>
                      <a:pt x="98734" y="64347"/>
                      <a:pt x="99549" y="62650"/>
                      <a:pt x="99682" y="60803"/>
                    </a:cubicBezTo>
                    <a:cubicBezTo>
                      <a:pt x="99871" y="58159"/>
                      <a:pt x="98639" y="55620"/>
                      <a:pt x="96446" y="54137"/>
                    </a:cubicBezTo>
                    <a:lnTo>
                      <a:pt x="18388" y="1280"/>
                    </a:lnTo>
                    <a:cubicBezTo>
                      <a:pt x="17142" y="432"/>
                      <a:pt x="15688" y="1"/>
                      <a:pt x="14233" y="1"/>
                    </a:cubicBez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583675" y="0"/>
                <a:ext cx="959475" cy="574975"/>
              </a:xfrm>
              <a:custGeom>
                <a:rect b="b" l="l" r="r" t="t"/>
                <a:pathLst>
                  <a:path extrusionOk="0" h="22999" w="38379">
                    <a:moveTo>
                      <a:pt x="1" y="1"/>
                    </a:moveTo>
                    <a:lnTo>
                      <a:pt x="28154" y="21999"/>
                    </a:lnTo>
                    <a:cubicBezTo>
                      <a:pt x="28552" y="22312"/>
                      <a:pt x="28992" y="22554"/>
                      <a:pt x="29458" y="22719"/>
                    </a:cubicBezTo>
                    <a:cubicBezTo>
                      <a:pt x="29969" y="22904"/>
                      <a:pt x="30509" y="22998"/>
                      <a:pt x="31054" y="22998"/>
                    </a:cubicBezTo>
                    <a:cubicBezTo>
                      <a:pt x="31651" y="22998"/>
                      <a:pt x="32248" y="22885"/>
                      <a:pt x="32817" y="22657"/>
                    </a:cubicBezTo>
                    <a:cubicBezTo>
                      <a:pt x="34375" y="22023"/>
                      <a:pt x="35484" y="20610"/>
                      <a:pt x="35716" y="18943"/>
                    </a:cubicBezTo>
                    <a:lnTo>
                      <a:pt x="38378" y="1"/>
                    </a:lnTo>
                    <a:lnTo>
                      <a:pt x="28865" y="1"/>
                    </a:lnTo>
                    <a:lnTo>
                      <a:pt x="27524" y="9552"/>
                    </a:lnTo>
                    <a:lnTo>
                      <a:pt x="15301" y="1"/>
                    </a:ln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 name="Google Shape;43;p3"/>
            <p:cNvSpPr/>
            <p:nvPr/>
          </p:nvSpPr>
          <p:spPr>
            <a:xfrm rot="-5400000">
              <a:off x="-332850" y="332825"/>
              <a:ext cx="3645950" cy="2980275"/>
            </a:xfrm>
            <a:custGeom>
              <a:rect b="b" l="l" r="r" t="t"/>
              <a:pathLst>
                <a:path extrusionOk="0" h="119211" w="145838">
                  <a:moveTo>
                    <a:pt x="0" y="1"/>
                  </a:moveTo>
                  <a:cubicBezTo>
                    <a:pt x="1292" y="31275"/>
                    <a:pt x="14076" y="60489"/>
                    <a:pt x="36342" y="82756"/>
                  </a:cubicBezTo>
                  <a:cubicBezTo>
                    <a:pt x="59851" y="106264"/>
                    <a:pt x="91108" y="119211"/>
                    <a:pt x="124355" y="119211"/>
                  </a:cubicBezTo>
                  <a:cubicBezTo>
                    <a:pt x="131628" y="119211"/>
                    <a:pt x="138812" y="118589"/>
                    <a:pt x="145838" y="117374"/>
                  </a:cubicBezTo>
                  <a:lnTo>
                    <a:pt x="145838" y="96140"/>
                  </a:lnTo>
                  <a:cubicBezTo>
                    <a:pt x="138849" y="97606"/>
                    <a:pt x="131661" y="98365"/>
                    <a:pt x="124355" y="98365"/>
                  </a:cubicBezTo>
                  <a:cubicBezTo>
                    <a:pt x="96676" y="98365"/>
                    <a:pt x="70653" y="87588"/>
                    <a:pt x="51080" y="68014"/>
                  </a:cubicBezTo>
                  <a:cubicBezTo>
                    <a:pt x="32752" y="49686"/>
                    <a:pt x="22137" y="25703"/>
                    <a:pt x="20861" y="1"/>
                  </a:cubicBez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 name="Google Shape;44;p3"/>
          <p:cNvSpPr txBox="1"/>
          <p:nvPr>
            <p:ph type="title"/>
          </p:nvPr>
        </p:nvSpPr>
        <p:spPr>
          <a:xfrm>
            <a:off x="725275" y="1723200"/>
            <a:ext cx="3863100" cy="20217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41294A"/>
              </a:buClr>
              <a:buSzPts val="4200"/>
              <a:buNone/>
              <a:defRPr sz="6000">
                <a:solidFill>
                  <a:srgbClr val="FFFFFF"/>
                </a:solidFill>
              </a:defRPr>
            </a:lvl1pPr>
            <a:lvl2pPr lvl="1" rtl="0" algn="ctr">
              <a:spcBef>
                <a:spcPts val="0"/>
              </a:spcBef>
              <a:spcAft>
                <a:spcPts val="0"/>
              </a:spcAft>
              <a:buClr>
                <a:srgbClr val="41294A"/>
              </a:buClr>
              <a:buSzPts val="4200"/>
              <a:buNone/>
              <a:defRPr sz="4200">
                <a:solidFill>
                  <a:srgbClr val="41294A"/>
                </a:solidFill>
              </a:defRPr>
            </a:lvl2pPr>
            <a:lvl3pPr lvl="2" rtl="0" algn="ctr">
              <a:spcBef>
                <a:spcPts val="0"/>
              </a:spcBef>
              <a:spcAft>
                <a:spcPts val="0"/>
              </a:spcAft>
              <a:buClr>
                <a:srgbClr val="41294A"/>
              </a:buClr>
              <a:buSzPts val="4200"/>
              <a:buNone/>
              <a:defRPr sz="4200">
                <a:solidFill>
                  <a:srgbClr val="41294A"/>
                </a:solidFill>
              </a:defRPr>
            </a:lvl3pPr>
            <a:lvl4pPr lvl="3" rtl="0" algn="ctr">
              <a:spcBef>
                <a:spcPts val="0"/>
              </a:spcBef>
              <a:spcAft>
                <a:spcPts val="0"/>
              </a:spcAft>
              <a:buClr>
                <a:srgbClr val="41294A"/>
              </a:buClr>
              <a:buSzPts val="4200"/>
              <a:buNone/>
              <a:defRPr sz="4200">
                <a:solidFill>
                  <a:srgbClr val="41294A"/>
                </a:solidFill>
              </a:defRPr>
            </a:lvl4pPr>
            <a:lvl5pPr lvl="4" rtl="0" algn="ctr">
              <a:spcBef>
                <a:spcPts val="0"/>
              </a:spcBef>
              <a:spcAft>
                <a:spcPts val="0"/>
              </a:spcAft>
              <a:buClr>
                <a:srgbClr val="41294A"/>
              </a:buClr>
              <a:buSzPts val="4200"/>
              <a:buNone/>
              <a:defRPr sz="4200">
                <a:solidFill>
                  <a:srgbClr val="41294A"/>
                </a:solidFill>
              </a:defRPr>
            </a:lvl5pPr>
            <a:lvl6pPr lvl="5" rtl="0" algn="ctr">
              <a:spcBef>
                <a:spcPts val="0"/>
              </a:spcBef>
              <a:spcAft>
                <a:spcPts val="0"/>
              </a:spcAft>
              <a:buClr>
                <a:srgbClr val="41294A"/>
              </a:buClr>
              <a:buSzPts val="4200"/>
              <a:buNone/>
              <a:defRPr sz="4200">
                <a:solidFill>
                  <a:srgbClr val="41294A"/>
                </a:solidFill>
              </a:defRPr>
            </a:lvl6pPr>
            <a:lvl7pPr lvl="6" rtl="0" algn="ctr">
              <a:spcBef>
                <a:spcPts val="0"/>
              </a:spcBef>
              <a:spcAft>
                <a:spcPts val="0"/>
              </a:spcAft>
              <a:buClr>
                <a:srgbClr val="41294A"/>
              </a:buClr>
              <a:buSzPts val="4200"/>
              <a:buNone/>
              <a:defRPr sz="4200">
                <a:solidFill>
                  <a:srgbClr val="41294A"/>
                </a:solidFill>
              </a:defRPr>
            </a:lvl7pPr>
            <a:lvl8pPr lvl="7" rtl="0" algn="ctr">
              <a:spcBef>
                <a:spcPts val="0"/>
              </a:spcBef>
              <a:spcAft>
                <a:spcPts val="0"/>
              </a:spcAft>
              <a:buClr>
                <a:srgbClr val="41294A"/>
              </a:buClr>
              <a:buSzPts val="4200"/>
              <a:buNone/>
              <a:defRPr sz="4200">
                <a:solidFill>
                  <a:srgbClr val="41294A"/>
                </a:solidFill>
              </a:defRPr>
            </a:lvl8pPr>
            <a:lvl9pPr lvl="8" rtl="0" algn="ctr">
              <a:spcBef>
                <a:spcPts val="0"/>
              </a:spcBef>
              <a:spcAft>
                <a:spcPts val="0"/>
              </a:spcAft>
              <a:buClr>
                <a:srgbClr val="41294A"/>
              </a:buClr>
              <a:buSzPts val="4200"/>
              <a:buNone/>
              <a:defRPr sz="4200">
                <a:solidFill>
                  <a:srgbClr val="41294A"/>
                </a:solidFill>
              </a:defRPr>
            </a:lvl9pPr>
          </a:lstStyle>
          <a:p/>
        </p:txBody>
      </p:sp>
      <p:sp>
        <p:nvSpPr>
          <p:cNvPr id="45" name="Google Shape;45;p3"/>
          <p:cNvSpPr txBox="1"/>
          <p:nvPr>
            <p:ph idx="1" type="subTitle"/>
          </p:nvPr>
        </p:nvSpPr>
        <p:spPr>
          <a:xfrm>
            <a:off x="725275" y="3795910"/>
            <a:ext cx="6044100" cy="394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41294A"/>
              </a:buClr>
              <a:buSzPts val="2100"/>
              <a:buNone/>
              <a:defRPr sz="1600">
                <a:solidFill>
                  <a:srgbClr val="FFFFFF"/>
                </a:solidFill>
              </a:defRPr>
            </a:lvl1pPr>
            <a:lvl2pPr lvl="1" rtl="0" algn="ctr">
              <a:lnSpc>
                <a:spcPct val="100000"/>
              </a:lnSpc>
              <a:spcBef>
                <a:spcPts val="0"/>
              </a:spcBef>
              <a:spcAft>
                <a:spcPts val="0"/>
              </a:spcAft>
              <a:buClr>
                <a:srgbClr val="41294A"/>
              </a:buClr>
              <a:buSzPts val="2100"/>
              <a:buNone/>
              <a:defRPr sz="2100">
                <a:solidFill>
                  <a:srgbClr val="41294A"/>
                </a:solidFill>
              </a:defRPr>
            </a:lvl2pPr>
            <a:lvl3pPr lvl="2" rtl="0" algn="ctr">
              <a:lnSpc>
                <a:spcPct val="100000"/>
              </a:lnSpc>
              <a:spcBef>
                <a:spcPts val="0"/>
              </a:spcBef>
              <a:spcAft>
                <a:spcPts val="0"/>
              </a:spcAft>
              <a:buClr>
                <a:srgbClr val="41294A"/>
              </a:buClr>
              <a:buSzPts val="2100"/>
              <a:buNone/>
              <a:defRPr sz="2100">
                <a:solidFill>
                  <a:srgbClr val="41294A"/>
                </a:solidFill>
              </a:defRPr>
            </a:lvl3pPr>
            <a:lvl4pPr lvl="3" rtl="0" algn="ctr">
              <a:lnSpc>
                <a:spcPct val="100000"/>
              </a:lnSpc>
              <a:spcBef>
                <a:spcPts val="0"/>
              </a:spcBef>
              <a:spcAft>
                <a:spcPts val="0"/>
              </a:spcAft>
              <a:buClr>
                <a:srgbClr val="41294A"/>
              </a:buClr>
              <a:buSzPts val="2100"/>
              <a:buNone/>
              <a:defRPr sz="2100">
                <a:solidFill>
                  <a:srgbClr val="41294A"/>
                </a:solidFill>
              </a:defRPr>
            </a:lvl4pPr>
            <a:lvl5pPr lvl="4" rtl="0" algn="ctr">
              <a:lnSpc>
                <a:spcPct val="100000"/>
              </a:lnSpc>
              <a:spcBef>
                <a:spcPts val="0"/>
              </a:spcBef>
              <a:spcAft>
                <a:spcPts val="0"/>
              </a:spcAft>
              <a:buClr>
                <a:srgbClr val="41294A"/>
              </a:buClr>
              <a:buSzPts val="2100"/>
              <a:buNone/>
              <a:defRPr sz="2100">
                <a:solidFill>
                  <a:srgbClr val="41294A"/>
                </a:solidFill>
              </a:defRPr>
            </a:lvl5pPr>
            <a:lvl6pPr lvl="5" rtl="0" algn="ctr">
              <a:lnSpc>
                <a:spcPct val="100000"/>
              </a:lnSpc>
              <a:spcBef>
                <a:spcPts val="0"/>
              </a:spcBef>
              <a:spcAft>
                <a:spcPts val="0"/>
              </a:spcAft>
              <a:buClr>
                <a:srgbClr val="41294A"/>
              </a:buClr>
              <a:buSzPts val="2100"/>
              <a:buNone/>
              <a:defRPr sz="2100">
                <a:solidFill>
                  <a:srgbClr val="41294A"/>
                </a:solidFill>
              </a:defRPr>
            </a:lvl6pPr>
            <a:lvl7pPr lvl="6" rtl="0" algn="ctr">
              <a:lnSpc>
                <a:spcPct val="100000"/>
              </a:lnSpc>
              <a:spcBef>
                <a:spcPts val="0"/>
              </a:spcBef>
              <a:spcAft>
                <a:spcPts val="0"/>
              </a:spcAft>
              <a:buClr>
                <a:srgbClr val="41294A"/>
              </a:buClr>
              <a:buSzPts val="2100"/>
              <a:buNone/>
              <a:defRPr sz="2100">
                <a:solidFill>
                  <a:srgbClr val="41294A"/>
                </a:solidFill>
              </a:defRPr>
            </a:lvl7pPr>
            <a:lvl8pPr lvl="7" rtl="0" algn="ctr">
              <a:lnSpc>
                <a:spcPct val="100000"/>
              </a:lnSpc>
              <a:spcBef>
                <a:spcPts val="0"/>
              </a:spcBef>
              <a:spcAft>
                <a:spcPts val="0"/>
              </a:spcAft>
              <a:buClr>
                <a:srgbClr val="41294A"/>
              </a:buClr>
              <a:buSzPts val="2100"/>
              <a:buNone/>
              <a:defRPr sz="2100">
                <a:solidFill>
                  <a:srgbClr val="41294A"/>
                </a:solidFill>
              </a:defRPr>
            </a:lvl8pPr>
            <a:lvl9pPr lvl="8" rtl="0" algn="ctr">
              <a:lnSpc>
                <a:spcPct val="100000"/>
              </a:lnSpc>
              <a:spcBef>
                <a:spcPts val="0"/>
              </a:spcBef>
              <a:spcAft>
                <a:spcPts val="0"/>
              </a:spcAft>
              <a:buClr>
                <a:srgbClr val="41294A"/>
              </a:buClr>
              <a:buSzPts val="2100"/>
              <a:buNone/>
              <a:defRPr sz="2100">
                <a:solidFill>
                  <a:srgbClr val="41294A"/>
                </a:solidFill>
              </a:defRPr>
            </a:lvl9pPr>
          </a:lstStyle>
          <a:p/>
        </p:txBody>
      </p:sp>
      <p:sp>
        <p:nvSpPr>
          <p:cNvPr id="46" name="Google Shape;46;p3"/>
          <p:cNvSpPr txBox="1"/>
          <p:nvPr>
            <p:ph hasCustomPrompt="1" idx="2" type="title"/>
          </p:nvPr>
        </p:nvSpPr>
        <p:spPr>
          <a:xfrm>
            <a:off x="725275" y="952809"/>
            <a:ext cx="1176600" cy="859200"/>
          </a:xfrm>
          <a:prstGeom prst="rect">
            <a:avLst/>
          </a:prstGeom>
          <a:noFill/>
        </p:spPr>
        <p:txBody>
          <a:bodyPr anchorCtr="0" anchor="b" bIns="91425" lIns="91425" spcFirstLastPara="1" rIns="91425" wrap="square" tIns="91425">
            <a:noAutofit/>
          </a:bodyPr>
          <a:lstStyle>
            <a:lvl1pPr lvl="0" rtl="0">
              <a:spcBef>
                <a:spcPts val="0"/>
              </a:spcBef>
              <a:spcAft>
                <a:spcPts val="0"/>
              </a:spcAft>
              <a:buClr>
                <a:srgbClr val="999999"/>
              </a:buClr>
              <a:buSzPts val="3600"/>
              <a:buNone/>
              <a:defRPr sz="6000"/>
            </a:lvl1pPr>
            <a:lvl2pPr lvl="1"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
  <p:cSld name="CUSTOM_2_1">
    <p:bg>
      <p:bgPr>
        <a:gradFill>
          <a:gsLst>
            <a:gs pos="0">
              <a:schemeClr val="dk1"/>
            </a:gs>
            <a:gs pos="100000">
              <a:schemeClr val="lt1"/>
            </a:gs>
          </a:gsLst>
          <a:lin ang="5400700" scaled="0"/>
        </a:gradFill>
      </p:bgPr>
    </p:bg>
    <p:spTree>
      <p:nvGrpSpPr>
        <p:cNvPr id="345" name="Shape 345"/>
        <p:cNvGrpSpPr/>
        <p:nvPr/>
      </p:nvGrpSpPr>
      <p:grpSpPr>
        <a:xfrm>
          <a:off x="0" y="0"/>
          <a:ext cx="0" cy="0"/>
          <a:chOff x="0" y="0"/>
          <a:chExt cx="0" cy="0"/>
        </a:xfrm>
      </p:grpSpPr>
      <p:grpSp>
        <p:nvGrpSpPr>
          <p:cNvPr id="346" name="Google Shape;346;p21"/>
          <p:cNvGrpSpPr/>
          <p:nvPr/>
        </p:nvGrpSpPr>
        <p:grpSpPr>
          <a:xfrm flipH="1">
            <a:off x="659830" y="0"/>
            <a:ext cx="9717332" cy="6034494"/>
            <a:chOff x="-1235925" y="0"/>
            <a:chExt cx="9717332" cy="6034494"/>
          </a:xfrm>
        </p:grpSpPr>
        <p:sp>
          <p:nvSpPr>
            <p:cNvPr id="347" name="Google Shape;347;p21"/>
            <p:cNvSpPr/>
            <p:nvPr/>
          </p:nvSpPr>
          <p:spPr>
            <a:xfrm rot="-1528096">
              <a:off x="5544546" y="3013188"/>
              <a:ext cx="2496710" cy="2611382"/>
            </a:xfrm>
            <a:custGeom>
              <a:rect b="b" l="l" r="r" t="t"/>
              <a:pathLst>
                <a:path extrusionOk="0" h="104458" w="99871">
                  <a:moveTo>
                    <a:pt x="20710" y="20753"/>
                  </a:moveTo>
                  <a:lnTo>
                    <a:pt x="77504" y="59211"/>
                  </a:lnTo>
                  <a:lnTo>
                    <a:pt x="15797" y="89169"/>
                  </a:lnTo>
                  <a:lnTo>
                    <a:pt x="20710" y="20753"/>
                  </a:lnTo>
                  <a:close/>
                  <a:moveTo>
                    <a:pt x="14233" y="1"/>
                  </a:moveTo>
                  <a:cubicBezTo>
                    <a:pt x="13129" y="1"/>
                    <a:pt x="12021" y="248"/>
                    <a:pt x="10997" y="750"/>
                  </a:cubicBezTo>
                  <a:cubicBezTo>
                    <a:pt x="8609" y="1905"/>
                    <a:pt x="7027" y="4241"/>
                    <a:pt x="6838" y="6885"/>
                  </a:cubicBezTo>
                  <a:lnTo>
                    <a:pt x="90" y="100914"/>
                  </a:lnTo>
                  <a:cubicBezTo>
                    <a:pt x="0" y="102151"/>
                    <a:pt x="228" y="103363"/>
                    <a:pt x="716" y="104458"/>
                  </a:cubicBezTo>
                  <a:lnTo>
                    <a:pt x="18242" y="104458"/>
                  </a:lnTo>
                  <a:lnTo>
                    <a:pt x="95527" y="66938"/>
                  </a:lnTo>
                  <a:cubicBezTo>
                    <a:pt x="96242" y="66593"/>
                    <a:pt x="96892" y="66138"/>
                    <a:pt x="97445" y="65598"/>
                  </a:cubicBezTo>
                  <a:cubicBezTo>
                    <a:pt x="98734" y="64347"/>
                    <a:pt x="99549" y="62650"/>
                    <a:pt x="99682" y="60803"/>
                  </a:cubicBezTo>
                  <a:cubicBezTo>
                    <a:pt x="99871" y="58159"/>
                    <a:pt x="98639" y="55620"/>
                    <a:pt x="96446" y="54137"/>
                  </a:cubicBezTo>
                  <a:lnTo>
                    <a:pt x="18388" y="1280"/>
                  </a:lnTo>
                  <a:cubicBezTo>
                    <a:pt x="17142" y="432"/>
                    <a:pt x="15688" y="1"/>
                    <a:pt x="14233" y="1"/>
                  </a:cubicBezTo>
                  <a:close/>
                </a:path>
              </a:pathLst>
            </a:custGeom>
            <a:solidFill>
              <a:srgbClr val="2EE6C4">
                <a:alpha val="44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1"/>
            <p:cNvSpPr/>
            <p:nvPr/>
          </p:nvSpPr>
          <p:spPr>
            <a:xfrm>
              <a:off x="-1235925" y="0"/>
              <a:ext cx="4590109" cy="2185646"/>
            </a:xfrm>
            <a:custGeom>
              <a:rect b="b" l="l" r="r" t="t"/>
              <a:pathLst>
                <a:path extrusionOk="0" h="70199" w="147426">
                  <a:moveTo>
                    <a:pt x="10785" y="1"/>
                  </a:moveTo>
                  <a:lnTo>
                    <a:pt x="1" y="12836"/>
                  </a:lnTo>
                  <a:lnTo>
                    <a:pt x="1" y="46342"/>
                  </a:lnTo>
                  <a:lnTo>
                    <a:pt x="133677" y="70027"/>
                  </a:lnTo>
                  <a:cubicBezTo>
                    <a:pt x="134325" y="70141"/>
                    <a:pt x="134974" y="70198"/>
                    <a:pt x="135619" y="70198"/>
                  </a:cubicBezTo>
                  <a:cubicBezTo>
                    <a:pt x="136144" y="70198"/>
                    <a:pt x="136671" y="70159"/>
                    <a:pt x="137192" y="70084"/>
                  </a:cubicBezTo>
                  <a:cubicBezTo>
                    <a:pt x="139859" y="69705"/>
                    <a:pt x="142342" y="68359"/>
                    <a:pt x="144128" y="66232"/>
                  </a:cubicBezTo>
                  <a:cubicBezTo>
                    <a:pt x="146687" y="63190"/>
                    <a:pt x="147426" y="59020"/>
                    <a:pt x="146071" y="55287"/>
                  </a:cubicBezTo>
                  <a:lnTo>
                    <a:pt x="125996" y="1"/>
                  </a:lnTo>
                  <a:lnTo>
                    <a:pt x="102340" y="1"/>
                  </a:lnTo>
                  <a:lnTo>
                    <a:pt x="118596" y="44769"/>
                  </a:lnTo>
                  <a:lnTo>
                    <a:pt x="17289" y="26822"/>
                  </a:lnTo>
                  <a:lnTo>
                    <a:pt x="39832" y="1"/>
                  </a:lnTo>
                  <a:close/>
                </a:path>
              </a:pathLst>
            </a:custGeom>
            <a:solidFill>
              <a:srgbClr val="2EE6C4">
                <a:alpha val="44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1"/>
            <p:cNvSpPr/>
            <p:nvPr/>
          </p:nvSpPr>
          <p:spPr>
            <a:xfrm>
              <a:off x="6583675" y="0"/>
              <a:ext cx="959475" cy="574975"/>
            </a:xfrm>
            <a:custGeom>
              <a:rect b="b" l="l" r="r" t="t"/>
              <a:pathLst>
                <a:path extrusionOk="0" h="22999" w="38379">
                  <a:moveTo>
                    <a:pt x="1" y="1"/>
                  </a:moveTo>
                  <a:lnTo>
                    <a:pt x="28154" y="21999"/>
                  </a:lnTo>
                  <a:cubicBezTo>
                    <a:pt x="28552" y="22312"/>
                    <a:pt x="28992" y="22554"/>
                    <a:pt x="29458" y="22719"/>
                  </a:cubicBezTo>
                  <a:cubicBezTo>
                    <a:pt x="29969" y="22904"/>
                    <a:pt x="30509" y="22998"/>
                    <a:pt x="31054" y="22998"/>
                  </a:cubicBezTo>
                  <a:cubicBezTo>
                    <a:pt x="31651" y="22998"/>
                    <a:pt x="32248" y="22885"/>
                    <a:pt x="32817" y="22657"/>
                  </a:cubicBezTo>
                  <a:cubicBezTo>
                    <a:pt x="34375" y="22023"/>
                    <a:pt x="35484" y="20610"/>
                    <a:pt x="35716" y="18943"/>
                  </a:cubicBezTo>
                  <a:lnTo>
                    <a:pt x="38378" y="1"/>
                  </a:lnTo>
                  <a:lnTo>
                    <a:pt x="28865" y="1"/>
                  </a:lnTo>
                  <a:lnTo>
                    <a:pt x="27524" y="9552"/>
                  </a:lnTo>
                  <a:lnTo>
                    <a:pt x="15301" y="1"/>
                  </a:lnTo>
                  <a:close/>
                </a:path>
              </a:pathLst>
            </a:custGeom>
            <a:solidFill>
              <a:srgbClr val="2EE6C4">
                <a:alpha val="44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0" name="Google Shape;350;p21"/>
          <p:cNvGrpSpPr/>
          <p:nvPr/>
        </p:nvGrpSpPr>
        <p:grpSpPr>
          <a:xfrm>
            <a:off x="317250" y="100236"/>
            <a:ext cx="8509400" cy="5119132"/>
            <a:chOff x="317250" y="100236"/>
            <a:chExt cx="8509400" cy="5119132"/>
          </a:xfrm>
        </p:grpSpPr>
        <p:sp>
          <p:nvSpPr>
            <p:cNvPr id="351" name="Google Shape;351;p21"/>
            <p:cNvSpPr/>
            <p:nvPr/>
          </p:nvSpPr>
          <p:spPr>
            <a:xfrm>
              <a:off x="4459872" y="268825"/>
              <a:ext cx="224104" cy="112149"/>
            </a:xfrm>
            <a:custGeom>
              <a:rect b="b" l="l" r="r" t="t"/>
              <a:pathLst>
                <a:path extrusionOk="0" h="1153" w="2304">
                  <a:moveTo>
                    <a:pt x="0" y="1"/>
                  </a:moveTo>
                  <a:lnTo>
                    <a:pt x="1152" y="1153"/>
                  </a:lnTo>
                  <a:lnTo>
                    <a:pt x="23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1"/>
            <p:cNvSpPr/>
            <p:nvPr/>
          </p:nvSpPr>
          <p:spPr>
            <a:xfrm>
              <a:off x="4459872" y="4762622"/>
              <a:ext cx="224104" cy="112052"/>
            </a:xfrm>
            <a:custGeom>
              <a:rect b="b" l="l" r="r" t="t"/>
              <a:pathLst>
                <a:path extrusionOk="0" h="1152" w="2304">
                  <a:moveTo>
                    <a:pt x="1152" y="1"/>
                  </a:moveTo>
                  <a:lnTo>
                    <a:pt x="0" y="1152"/>
                  </a:lnTo>
                  <a:lnTo>
                    <a:pt x="2303" y="1152"/>
                  </a:lnTo>
                  <a:lnTo>
                    <a:pt x="11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1"/>
            <p:cNvSpPr/>
            <p:nvPr/>
          </p:nvSpPr>
          <p:spPr>
            <a:xfrm>
              <a:off x="7706505" y="455700"/>
              <a:ext cx="423266" cy="416913"/>
            </a:xfrm>
            <a:custGeom>
              <a:rect b="b" l="l" r="r" t="t"/>
              <a:pathLst>
                <a:path extrusionOk="0" h="7153" w="7262">
                  <a:moveTo>
                    <a:pt x="2404" y="973"/>
                  </a:moveTo>
                  <a:lnTo>
                    <a:pt x="6233" y="2353"/>
                  </a:lnTo>
                  <a:lnTo>
                    <a:pt x="4855" y="6183"/>
                  </a:lnTo>
                  <a:lnTo>
                    <a:pt x="1025" y="4803"/>
                  </a:lnTo>
                  <a:lnTo>
                    <a:pt x="2404" y="973"/>
                  </a:lnTo>
                  <a:close/>
                  <a:moveTo>
                    <a:pt x="2150" y="1"/>
                  </a:moveTo>
                  <a:cubicBezTo>
                    <a:pt x="1975" y="1"/>
                    <a:pt x="1811" y="110"/>
                    <a:pt x="1748" y="284"/>
                  </a:cubicBezTo>
                  <a:lnTo>
                    <a:pt x="81" y="4914"/>
                  </a:lnTo>
                  <a:cubicBezTo>
                    <a:pt x="1" y="5135"/>
                    <a:pt x="115" y="5379"/>
                    <a:pt x="336" y="5459"/>
                  </a:cubicBezTo>
                  <a:lnTo>
                    <a:pt x="4968" y="7126"/>
                  </a:lnTo>
                  <a:cubicBezTo>
                    <a:pt x="5016" y="7144"/>
                    <a:pt x="5065" y="7152"/>
                    <a:pt x="5113" y="7152"/>
                  </a:cubicBezTo>
                  <a:cubicBezTo>
                    <a:pt x="5286" y="7152"/>
                    <a:pt x="5447" y="7045"/>
                    <a:pt x="5510" y="6872"/>
                  </a:cubicBezTo>
                  <a:lnTo>
                    <a:pt x="7181" y="2239"/>
                  </a:lnTo>
                  <a:cubicBezTo>
                    <a:pt x="7262" y="2018"/>
                    <a:pt x="7144" y="1774"/>
                    <a:pt x="6923" y="1696"/>
                  </a:cubicBezTo>
                  <a:lnTo>
                    <a:pt x="2293" y="26"/>
                  </a:lnTo>
                  <a:cubicBezTo>
                    <a:pt x="2246" y="9"/>
                    <a:pt x="2198" y="1"/>
                    <a:pt x="2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1"/>
            <p:cNvSpPr/>
            <p:nvPr/>
          </p:nvSpPr>
          <p:spPr>
            <a:xfrm>
              <a:off x="1402600" y="100236"/>
              <a:ext cx="224103" cy="218722"/>
            </a:xfrm>
            <a:custGeom>
              <a:rect b="b" l="l" r="r" t="t"/>
              <a:pathLst>
                <a:path extrusionOk="0" h="4889" w="5009">
                  <a:moveTo>
                    <a:pt x="1573" y="0"/>
                  </a:moveTo>
                  <a:cubicBezTo>
                    <a:pt x="1513" y="0"/>
                    <a:pt x="1452" y="13"/>
                    <a:pt x="1393" y="41"/>
                  </a:cubicBezTo>
                  <a:cubicBezTo>
                    <a:pt x="1179" y="137"/>
                    <a:pt x="1085" y="392"/>
                    <a:pt x="1186" y="606"/>
                  </a:cubicBezTo>
                  <a:lnTo>
                    <a:pt x="1939" y="2236"/>
                  </a:lnTo>
                  <a:lnTo>
                    <a:pt x="308" y="2993"/>
                  </a:lnTo>
                  <a:cubicBezTo>
                    <a:pt x="94" y="3089"/>
                    <a:pt x="1" y="3344"/>
                    <a:pt x="101" y="3555"/>
                  </a:cubicBezTo>
                  <a:cubicBezTo>
                    <a:pt x="171" y="3711"/>
                    <a:pt x="325" y="3803"/>
                    <a:pt x="486" y="3803"/>
                  </a:cubicBezTo>
                  <a:cubicBezTo>
                    <a:pt x="547" y="3803"/>
                    <a:pt x="608" y="3790"/>
                    <a:pt x="667" y="3763"/>
                  </a:cubicBezTo>
                  <a:lnTo>
                    <a:pt x="2297" y="3009"/>
                  </a:lnTo>
                  <a:lnTo>
                    <a:pt x="3054" y="4643"/>
                  </a:lnTo>
                  <a:cubicBezTo>
                    <a:pt x="3124" y="4797"/>
                    <a:pt x="3279" y="4889"/>
                    <a:pt x="3441" y="4889"/>
                  </a:cubicBezTo>
                  <a:cubicBezTo>
                    <a:pt x="3500" y="4889"/>
                    <a:pt x="3559" y="4877"/>
                    <a:pt x="3616" y="4850"/>
                  </a:cubicBezTo>
                  <a:cubicBezTo>
                    <a:pt x="3830" y="4750"/>
                    <a:pt x="3924" y="4499"/>
                    <a:pt x="3827" y="4285"/>
                  </a:cubicBezTo>
                  <a:lnTo>
                    <a:pt x="3070" y="2652"/>
                  </a:lnTo>
                  <a:lnTo>
                    <a:pt x="4704" y="1898"/>
                  </a:lnTo>
                  <a:cubicBezTo>
                    <a:pt x="4914" y="1798"/>
                    <a:pt x="5008" y="1547"/>
                    <a:pt x="4911" y="1332"/>
                  </a:cubicBezTo>
                  <a:cubicBezTo>
                    <a:pt x="4838" y="1177"/>
                    <a:pt x="4686" y="1085"/>
                    <a:pt x="4526" y="1085"/>
                  </a:cubicBezTo>
                  <a:cubicBezTo>
                    <a:pt x="4465" y="1085"/>
                    <a:pt x="4404" y="1098"/>
                    <a:pt x="4346" y="1125"/>
                  </a:cubicBezTo>
                  <a:lnTo>
                    <a:pt x="2712" y="1878"/>
                  </a:lnTo>
                  <a:lnTo>
                    <a:pt x="1959" y="248"/>
                  </a:lnTo>
                  <a:cubicBezTo>
                    <a:pt x="1886" y="92"/>
                    <a:pt x="1733" y="0"/>
                    <a:pt x="15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5" name="Google Shape;355;p21"/>
            <p:cNvGrpSpPr/>
            <p:nvPr/>
          </p:nvGrpSpPr>
          <p:grpSpPr>
            <a:xfrm>
              <a:off x="317250" y="268825"/>
              <a:ext cx="8509400" cy="4605850"/>
              <a:chOff x="317250" y="268825"/>
              <a:chExt cx="8509400" cy="4605850"/>
            </a:xfrm>
          </p:grpSpPr>
          <p:sp>
            <p:nvSpPr>
              <p:cNvPr id="356" name="Google Shape;356;p21"/>
              <p:cNvSpPr/>
              <p:nvPr/>
            </p:nvSpPr>
            <p:spPr>
              <a:xfrm>
                <a:off x="3172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1"/>
              <p:cNvSpPr/>
              <p:nvPr/>
            </p:nvSpPr>
            <p:spPr>
              <a:xfrm rot="10800000">
                <a:off x="86695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8" name="Google Shape;358;p21"/>
            <p:cNvSpPr/>
            <p:nvPr/>
          </p:nvSpPr>
          <p:spPr>
            <a:xfrm rot="-3000083">
              <a:off x="935724" y="4747579"/>
              <a:ext cx="496882" cy="342676"/>
            </a:xfrm>
            <a:custGeom>
              <a:rect b="b" l="l" r="r" t="t"/>
              <a:pathLst>
                <a:path extrusionOk="0" h="11031" w="15995">
                  <a:moveTo>
                    <a:pt x="4510" y="1"/>
                  </a:moveTo>
                  <a:cubicBezTo>
                    <a:pt x="4478" y="1"/>
                    <a:pt x="4445" y="5"/>
                    <a:pt x="4412" y="12"/>
                  </a:cubicBezTo>
                  <a:lnTo>
                    <a:pt x="368" y="990"/>
                  </a:lnTo>
                  <a:cubicBezTo>
                    <a:pt x="141" y="1047"/>
                    <a:pt x="0" y="1274"/>
                    <a:pt x="54" y="1502"/>
                  </a:cubicBezTo>
                  <a:cubicBezTo>
                    <a:pt x="102" y="1698"/>
                    <a:pt x="276" y="1829"/>
                    <a:pt x="467" y="1829"/>
                  </a:cubicBezTo>
                  <a:cubicBezTo>
                    <a:pt x="501" y="1829"/>
                    <a:pt x="535" y="1825"/>
                    <a:pt x="569" y="1817"/>
                  </a:cubicBezTo>
                  <a:lnTo>
                    <a:pt x="4198" y="939"/>
                  </a:lnTo>
                  <a:lnTo>
                    <a:pt x="5075" y="4572"/>
                  </a:lnTo>
                  <a:cubicBezTo>
                    <a:pt x="5120" y="4765"/>
                    <a:pt x="5295" y="4896"/>
                    <a:pt x="5486" y="4896"/>
                  </a:cubicBezTo>
                  <a:cubicBezTo>
                    <a:pt x="5519" y="4896"/>
                    <a:pt x="5553" y="4892"/>
                    <a:pt x="5587" y="4883"/>
                  </a:cubicBezTo>
                  <a:lnTo>
                    <a:pt x="9219" y="4009"/>
                  </a:lnTo>
                  <a:lnTo>
                    <a:pt x="10093" y="7638"/>
                  </a:lnTo>
                  <a:cubicBezTo>
                    <a:pt x="10141" y="7833"/>
                    <a:pt x="10315" y="7964"/>
                    <a:pt x="10509" y="7964"/>
                  </a:cubicBezTo>
                  <a:cubicBezTo>
                    <a:pt x="10542" y="7964"/>
                    <a:pt x="10575" y="7960"/>
                    <a:pt x="10608" y="7952"/>
                  </a:cubicBezTo>
                  <a:lnTo>
                    <a:pt x="14237" y="7076"/>
                  </a:lnTo>
                  <a:lnTo>
                    <a:pt x="15114" y="10704"/>
                  </a:lnTo>
                  <a:cubicBezTo>
                    <a:pt x="15160" y="10899"/>
                    <a:pt x="15336" y="11030"/>
                    <a:pt x="15528" y="11030"/>
                  </a:cubicBezTo>
                  <a:cubicBezTo>
                    <a:pt x="15560" y="11030"/>
                    <a:pt x="15593" y="11026"/>
                    <a:pt x="15626" y="11019"/>
                  </a:cubicBezTo>
                  <a:cubicBezTo>
                    <a:pt x="15858" y="10962"/>
                    <a:pt x="15994" y="10734"/>
                    <a:pt x="15941" y="10503"/>
                  </a:cubicBezTo>
                  <a:lnTo>
                    <a:pt x="14963" y="6463"/>
                  </a:lnTo>
                  <a:cubicBezTo>
                    <a:pt x="14918" y="6267"/>
                    <a:pt x="14744" y="6136"/>
                    <a:pt x="14554" y="6136"/>
                  </a:cubicBezTo>
                  <a:cubicBezTo>
                    <a:pt x="14520" y="6136"/>
                    <a:pt x="14486" y="6140"/>
                    <a:pt x="14452" y="6149"/>
                  </a:cubicBezTo>
                  <a:lnTo>
                    <a:pt x="10823" y="7025"/>
                  </a:lnTo>
                  <a:lnTo>
                    <a:pt x="9945" y="3393"/>
                  </a:lnTo>
                  <a:cubicBezTo>
                    <a:pt x="9897" y="3200"/>
                    <a:pt x="9726" y="3069"/>
                    <a:pt x="9534" y="3069"/>
                  </a:cubicBezTo>
                  <a:cubicBezTo>
                    <a:pt x="9500" y="3069"/>
                    <a:pt x="9465" y="3073"/>
                    <a:pt x="9430" y="3082"/>
                  </a:cubicBezTo>
                  <a:lnTo>
                    <a:pt x="5801" y="3955"/>
                  </a:lnTo>
                  <a:lnTo>
                    <a:pt x="4924" y="327"/>
                  </a:lnTo>
                  <a:cubicBezTo>
                    <a:pt x="4879" y="132"/>
                    <a:pt x="4703" y="1"/>
                    <a:pt x="4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1"/>
            <p:cNvSpPr/>
            <p:nvPr/>
          </p:nvSpPr>
          <p:spPr>
            <a:xfrm>
              <a:off x="7649030" y="4686859"/>
              <a:ext cx="336421" cy="336596"/>
            </a:xfrm>
            <a:custGeom>
              <a:rect b="b" l="l" r="r" t="t"/>
              <a:pathLst>
                <a:path extrusionOk="0" h="5775" w="5772">
                  <a:moveTo>
                    <a:pt x="2886" y="854"/>
                  </a:moveTo>
                  <a:cubicBezTo>
                    <a:pt x="4008" y="854"/>
                    <a:pt x="4921" y="1765"/>
                    <a:pt x="4921" y="2890"/>
                  </a:cubicBezTo>
                  <a:cubicBezTo>
                    <a:pt x="4921" y="4011"/>
                    <a:pt x="4008" y="4924"/>
                    <a:pt x="2886" y="4924"/>
                  </a:cubicBezTo>
                  <a:cubicBezTo>
                    <a:pt x="1765" y="4924"/>
                    <a:pt x="851" y="4011"/>
                    <a:pt x="851" y="2890"/>
                  </a:cubicBezTo>
                  <a:cubicBezTo>
                    <a:pt x="851" y="1765"/>
                    <a:pt x="1765" y="854"/>
                    <a:pt x="2886" y="854"/>
                  </a:cubicBezTo>
                  <a:close/>
                  <a:moveTo>
                    <a:pt x="2886" y="1"/>
                  </a:moveTo>
                  <a:cubicBezTo>
                    <a:pt x="1296" y="1"/>
                    <a:pt x="1" y="1296"/>
                    <a:pt x="1" y="2890"/>
                  </a:cubicBezTo>
                  <a:cubicBezTo>
                    <a:pt x="1" y="4479"/>
                    <a:pt x="1296" y="5774"/>
                    <a:pt x="2886" y="5774"/>
                  </a:cubicBezTo>
                  <a:cubicBezTo>
                    <a:pt x="4480" y="5774"/>
                    <a:pt x="5771" y="4479"/>
                    <a:pt x="5771" y="2890"/>
                  </a:cubicBezTo>
                  <a:cubicBezTo>
                    <a:pt x="5771" y="1296"/>
                    <a:pt x="4480" y="1"/>
                    <a:pt x="2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0" name="Google Shape;360;p21"/>
          <p:cNvSpPr txBox="1"/>
          <p:nvPr>
            <p:ph idx="1" type="subTitle"/>
          </p:nvPr>
        </p:nvSpPr>
        <p:spPr>
          <a:xfrm>
            <a:off x="720050" y="3787660"/>
            <a:ext cx="2154000" cy="754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361" name="Google Shape;361;p21"/>
          <p:cNvSpPr txBox="1"/>
          <p:nvPr>
            <p:ph idx="2" type="subTitle"/>
          </p:nvPr>
        </p:nvSpPr>
        <p:spPr>
          <a:xfrm>
            <a:off x="3494960" y="3787660"/>
            <a:ext cx="2154000" cy="754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362" name="Google Shape;362;p21"/>
          <p:cNvSpPr txBox="1"/>
          <p:nvPr>
            <p:ph idx="3" type="subTitle"/>
          </p:nvPr>
        </p:nvSpPr>
        <p:spPr>
          <a:xfrm>
            <a:off x="6279600" y="3787660"/>
            <a:ext cx="2154000" cy="754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363" name="Google Shape;363;p21"/>
          <p:cNvSpPr txBox="1"/>
          <p:nvPr>
            <p:ph idx="4" type="subTitle"/>
          </p:nvPr>
        </p:nvSpPr>
        <p:spPr>
          <a:xfrm>
            <a:off x="720050" y="2155112"/>
            <a:ext cx="2154000" cy="754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364" name="Google Shape;364;p21"/>
          <p:cNvSpPr txBox="1"/>
          <p:nvPr>
            <p:ph idx="5" type="subTitle"/>
          </p:nvPr>
        </p:nvSpPr>
        <p:spPr>
          <a:xfrm>
            <a:off x="3494960" y="2155112"/>
            <a:ext cx="2154000" cy="754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365" name="Google Shape;365;p21"/>
          <p:cNvSpPr txBox="1"/>
          <p:nvPr>
            <p:ph idx="6" type="subTitle"/>
          </p:nvPr>
        </p:nvSpPr>
        <p:spPr>
          <a:xfrm>
            <a:off x="6279600" y="2155112"/>
            <a:ext cx="2154000" cy="754800"/>
          </a:xfrm>
          <a:prstGeom prst="rect">
            <a:avLst/>
          </a:prstGeom>
          <a:noFill/>
        </p:spPr>
        <p:txBody>
          <a:bodyPr anchorCtr="0" anchor="t" bIns="91425" lIns="91425" spcFirstLastPara="1" rIns="91425" wrap="square" tIns="91425">
            <a:noAutofit/>
          </a:bodyPr>
          <a:lstStyle>
            <a:lvl1pPr lvl="0" rtl="0" algn="ctr">
              <a:lnSpc>
                <a:spcPct val="100000"/>
              </a:lnSpc>
              <a:spcBef>
                <a:spcPts val="0"/>
              </a:spcBef>
              <a:spcAft>
                <a:spcPts val="0"/>
              </a:spcAft>
              <a:buNone/>
              <a:defRPr/>
            </a:lvl1pPr>
            <a:lvl2pPr lvl="1" rtl="0" algn="ctr">
              <a:lnSpc>
                <a:spcPct val="100000"/>
              </a:lnSpc>
              <a:spcBef>
                <a:spcPts val="1600"/>
              </a:spcBef>
              <a:spcAft>
                <a:spcPts val="0"/>
              </a:spcAft>
              <a:buNone/>
              <a:defRPr/>
            </a:lvl2pPr>
            <a:lvl3pPr lvl="2" rtl="0" algn="ctr">
              <a:lnSpc>
                <a:spcPct val="100000"/>
              </a:lnSpc>
              <a:spcBef>
                <a:spcPts val="1600"/>
              </a:spcBef>
              <a:spcAft>
                <a:spcPts val="0"/>
              </a:spcAft>
              <a:buNone/>
              <a:defRPr/>
            </a:lvl3pPr>
            <a:lvl4pPr lvl="3" rtl="0" algn="ctr">
              <a:lnSpc>
                <a:spcPct val="100000"/>
              </a:lnSpc>
              <a:spcBef>
                <a:spcPts val="1600"/>
              </a:spcBef>
              <a:spcAft>
                <a:spcPts val="0"/>
              </a:spcAft>
              <a:buNone/>
              <a:defRPr/>
            </a:lvl4pPr>
            <a:lvl5pPr lvl="4" rtl="0" algn="ctr">
              <a:lnSpc>
                <a:spcPct val="100000"/>
              </a:lnSpc>
              <a:spcBef>
                <a:spcPts val="1600"/>
              </a:spcBef>
              <a:spcAft>
                <a:spcPts val="0"/>
              </a:spcAft>
              <a:buNone/>
              <a:defRPr/>
            </a:lvl5pPr>
            <a:lvl6pPr lvl="5" rtl="0" algn="ctr">
              <a:lnSpc>
                <a:spcPct val="100000"/>
              </a:lnSpc>
              <a:spcBef>
                <a:spcPts val="1600"/>
              </a:spcBef>
              <a:spcAft>
                <a:spcPts val="0"/>
              </a:spcAft>
              <a:buNone/>
              <a:defRPr/>
            </a:lvl6pPr>
            <a:lvl7pPr lvl="6" rtl="0" algn="ctr">
              <a:lnSpc>
                <a:spcPct val="100000"/>
              </a:lnSpc>
              <a:spcBef>
                <a:spcPts val="1600"/>
              </a:spcBef>
              <a:spcAft>
                <a:spcPts val="0"/>
              </a:spcAft>
              <a:buNone/>
              <a:defRPr/>
            </a:lvl7pPr>
            <a:lvl8pPr lvl="7" rtl="0" algn="ctr">
              <a:lnSpc>
                <a:spcPct val="100000"/>
              </a:lnSpc>
              <a:spcBef>
                <a:spcPts val="1600"/>
              </a:spcBef>
              <a:spcAft>
                <a:spcPts val="0"/>
              </a:spcAft>
              <a:buNone/>
              <a:defRPr/>
            </a:lvl8pPr>
            <a:lvl9pPr lvl="8" rtl="0" algn="ctr">
              <a:lnSpc>
                <a:spcPct val="100000"/>
              </a:lnSpc>
              <a:spcBef>
                <a:spcPts val="1600"/>
              </a:spcBef>
              <a:spcAft>
                <a:spcPts val="1600"/>
              </a:spcAft>
              <a:buNone/>
              <a:defRPr/>
            </a:lvl9pPr>
          </a:lstStyle>
          <a:p/>
        </p:txBody>
      </p:sp>
      <p:sp>
        <p:nvSpPr>
          <p:cNvPr id="366" name="Google Shape;366;p21"/>
          <p:cNvSpPr txBox="1"/>
          <p:nvPr>
            <p:ph type="ctrTitle"/>
          </p:nvPr>
        </p:nvSpPr>
        <p:spPr>
          <a:xfrm>
            <a:off x="720050" y="349067"/>
            <a:ext cx="7265400" cy="834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3F3F3"/>
              </a:buClr>
              <a:buSzPts val="2400"/>
              <a:buNone/>
              <a:defRPr sz="3000"/>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MAIN_POINT_1_1">
    <p:bg>
      <p:bgPr>
        <a:gradFill>
          <a:gsLst>
            <a:gs pos="0">
              <a:schemeClr val="dk1"/>
            </a:gs>
            <a:gs pos="100000">
              <a:schemeClr val="lt1"/>
            </a:gs>
          </a:gsLst>
          <a:lin ang="5400700" scaled="0"/>
        </a:gradFill>
      </p:bgPr>
    </p:bg>
    <p:spTree>
      <p:nvGrpSpPr>
        <p:cNvPr id="367" name="Shape 367"/>
        <p:cNvGrpSpPr/>
        <p:nvPr/>
      </p:nvGrpSpPr>
      <p:grpSpPr>
        <a:xfrm>
          <a:off x="0" y="0"/>
          <a:ext cx="0" cy="0"/>
          <a:chOff x="0" y="0"/>
          <a:chExt cx="0" cy="0"/>
        </a:xfrm>
      </p:grpSpPr>
      <p:grpSp>
        <p:nvGrpSpPr>
          <p:cNvPr id="368" name="Google Shape;368;p22"/>
          <p:cNvGrpSpPr/>
          <p:nvPr/>
        </p:nvGrpSpPr>
        <p:grpSpPr>
          <a:xfrm flipH="1">
            <a:off x="659830" y="0"/>
            <a:ext cx="9717332" cy="6034494"/>
            <a:chOff x="-1235925" y="0"/>
            <a:chExt cx="9717332" cy="6034494"/>
          </a:xfrm>
        </p:grpSpPr>
        <p:sp>
          <p:nvSpPr>
            <p:cNvPr id="369" name="Google Shape;369;p22"/>
            <p:cNvSpPr/>
            <p:nvPr/>
          </p:nvSpPr>
          <p:spPr>
            <a:xfrm rot="-1528096">
              <a:off x="5544546" y="3013188"/>
              <a:ext cx="2496710" cy="2611382"/>
            </a:xfrm>
            <a:custGeom>
              <a:rect b="b" l="l" r="r" t="t"/>
              <a:pathLst>
                <a:path extrusionOk="0" h="104458" w="99871">
                  <a:moveTo>
                    <a:pt x="20710" y="20753"/>
                  </a:moveTo>
                  <a:lnTo>
                    <a:pt x="77504" y="59211"/>
                  </a:lnTo>
                  <a:lnTo>
                    <a:pt x="15797" y="89169"/>
                  </a:lnTo>
                  <a:lnTo>
                    <a:pt x="20710" y="20753"/>
                  </a:lnTo>
                  <a:close/>
                  <a:moveTo>
                    <a:pt x="14233" y="1"/>
                  </a:moveTo>
                  <a:cubicBezTo>
                    <a:pt x="13129" y="1"/>
                    <a:pt x="12021" y="248"/>
                    <a:pt x="10997" y="750"/>
                  </a:cubicBezTo>
                  <a:cubicBezTo>
                    <a:pt x="8609" y="1905"/>
                    <a:pt x="7027" y="4241"/>
                    <a:pt x="6838" y="6885"/>
                  </a:cubicBezTo>
                  <a:lnTo>
                    <a:pt x="90" y="100914"/>
                  </a:lnTo>
                  <a:cubicBezTo>
                    <a:pt x="0" y="102151"/>
                    <a:pt x="228" y="103363"/>
                    <a:pt x="716" y="104458"/>
                  </a:cubicBezTo>
                  <a:lnTo>
                    <a:pt x="18242" y="104458"/>
                  </a:lnTo>
                  <a:lnTo>
                    <a:pt x="95527" y="66938"/>
                  </a:lnTo>
                  <a:cubicBezTo>
                    <a:pt x="96242" y="66593"/>
                    <a:pt x="96892" y="66138"/>
                    <a:pt x="97445" y="65598"/>
                  </a:cubicBezTo>
                  <a:cubicBezTo>
                    <a:pt x="98734" y="64347"/>
                    <a:pt x="99549" y="62650"/>
                    <a:pt x="99682" y="60803"/>
                  </a:cubicBezTo>
                  <a:cubicBezTo>
                    <a:pt x="99871" y="58159"/>
                    <a:pt x="98639" y="55620"/>
                    <a:pt x="96446" y="54137"/>
                  </a:cubicBezTo>
                  <a:lnTo>
                    <a:pt x="18388" y="1280"/>
                  </a:lnTo>
                  <a:cubicBezTo>
                    <a:pt x="17142" y="432"/>
                    <a:pt x="15688" y="1"/>
                    <a:pt x="14233" y="1"/>
                  </a:cubicBezTo>
                  <a:close/>
                </a:path>
              </a:pathLst>
            </a:custGeom>
            <a:solidFill>
              <a:srgbClr val="2EE6C4">
                <a:alpha val="44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2"/>
            <p:cNvSpPr/>
            <p:nvPr/>
          </p:nvSpPr>
          <p:spPr>
            <a:xfrm>
              <a:off x="-1235925" y="0"/>
              <a:ext cx="4590109" cy="2185646"/>
            </a:xfrm>
            <a:custGeom>
              <a:rect b="b" l="l" r="r" t="t"/>
              <a:pathLst>
                <a:path extrusionOk="0" h="70199" w="147426">
                  <a:moveTo>
                    <a:pt x="10785" y="1"/>
                  </a:moveTo>
                  <a:lnTo>
                    <a:pt x="1" y="12836"/>
                  </a:lnTo>
                  <a:lnTo>
                    <a:pt x="1" y="46342"/>
                  </a:lnTo>
                  <a:lnTo>
                    <a:pt x="133677" y="70027"/>
                  </a:lnTo>
                  <a:cubicBezTo>
                    <a:pt x="134325" y="70141"/>
                    <a:pt x="134974" y="70198"/>
                    <a:pt x="135619" y="70198"/>
                  </a:cubicBezTo>
                  <a:cubicBezTo>
                    <a:pt x="136144" y="70198"/>
                    <a:pt x="136671" y="70159"/>
                    <a:pt x="137192" y="70084"/>
                  </a:cubicBezTo>
                  <a:cubicBezTo>
                    <a:pt x="139859" y="69705"/>
                    <a:pt x="142342" y="68359"/>
                    <a:pt x="144128" y="66232"/>
                  </a:cubicBezTo>
                  <a:cubicBezTo>
                    <a:pt x="146687" y="63190"/>
                    <a:pt x="147426" y="59020"/>
                    <a:pt x="146071" y="55287"/>
                  </a:cubicBezTo>
                  <a:lnTo>
                    <a:pt x="125996" y="1"/>
                  </a:lnTo>
                  <a:lnTo>
                    <a:pt x="102340" y="1"/>
                  </a:lnTo>
                  <a:lnTo>
                    <a:pt x="118596" y="44769"/>
                  </a:lnTo>
                  <a:lnTo>
                    <a:pt x="17289" y="26822"/>
                  </a:lnTo>
                  <a:lnTo>
                    <a:pt x="39832" y="1"/>
                  </a:lnTo>
                  <a:close/>
                </a:path>
              </a:pathLst>
            </a:custGeom>
            <a:solidFill>
              <a:srgbClr val="2EE6C4">
                <a:alpha val="44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2"/>
            <p:cNvSpPr/>
            <p:nvPr/>
          </p:nvSpPr>
          <p:spPr>
            <a:xfrm>
              <a:off x="6583675" y="0"/>
              <a:ext cx="959475" cy="574975"/>
            </a:xfrm>
            <a:custGeom>
              <a:rect b="b" l="l" r="r" t="t"/>
              <a:pathLst>
                <a:path extrusionOk="0" h="22999" w="38379">
                  <a:moveTo>
                    <a:pt x="1" y="1"/>
                  </a:moveTo>
                  <a:lnTo>
                    <a:pt x="28154" y="21999"/>
                  </a:lnTo>
                  <a:cubicBezTo>
                    <a:pt x="28552" y="22312"/>
                    <a:pt x="28992" y="22554"/>
                    <a:pt x="29458" y="22719"/>
                  </a:cubicBezTo>
                  <a:cubicBezTo>
                    <a:pt x="29969" y="22904"/>
                    <a:pt x="30509" y="22998"/>
                    <a:pt x="31054" y="22998"/>
                  </a:cubicBezTo>
                  <a:cubicBezTo>
                    <a:pt x="31651" y="22998"/>
                    <a:pt x="32248" y="22885"/>
                    <a:pt x="32817" y="22657"/>
                  </a:cubicBezTo>
                  <a:cubicBezTo>
                    <a:pt x="34375" y="22023"/>
                    <a:pt x="35484" y="20610"/>
                    <a:pt x="35716" y="18943"/>
                  </a:cubicBezTo>
                  <a:lnTo>
                    <a:pt x="38378" y="1"/>
                  </a:lnTo>
                  <a:lnTo>
                    <a:pt x="28865" y="1"/>
                  </a:lnTo>
                  <a:lnTo>
                    <a:pt x="27524" y="9552"/>
                  </a:lnTo>
                  <a:lnTo>
                    <a:pt x="15301" y="1"/>
                  </a:lnTo>
                  <a:close/>
                </a:path>
              </a:pathLst>
            </a:custGeom>
            <a:solidFill>
              <a:srgbClr val="2EE6C4">
                <a:alpha val="44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2" name="Google Shape;372;p22"/>
          <p:cNvSpPr txBox="1"/>
          <p:nvPr>
            <p:ph type="title"/>
          </p:nvPr>
        </p:nvSpPr>
        <p:spPr>
          <a:xfrm>
            <a:off x="2934650" y="1658400"/>
            <a:ext cx="1350300" cy="1345500"/>
          </a:xfrm>
          <a:prstGeom prst="rect">
            <a:avLst/>
          </a:prstGeom>
          <a:noFill/>
          <a:ln>
            <a:noFill/>
          </a:ln>
        </p:spPr>
        <p:txBody>
          <a:bodyPr anchorCtr="0" anchor="b" bIns="0" lIns="0" spcFirstLastPara="1" rIns="72000" wrap="square" tIns="0">
            <a:noAutofit/>
          </a:bodyPr>
          <a:lstStyle>
            <a:lvl1pPr lvl="0" rtl="0" algn="r">
              <a:spcBef>
                <a:spcPts val="0"/>
              </a:spcBef>
              <a:spcAft>
                <a:spcPts val="0"/>
              </a:spcAft>
              <a:buSzPts val="2200"/>
              <a:buNone/>
              <a:defRPr i="0" sz="2400"/>
            </a:lvl1pPr>
            <a:lvl2pPr lvl="1" rtl="0" algn="r">
              <a:spcBef>
                <a:spcPts val="0"/>
              </a:spcBef>
              <a:spcAft>
                <a:spcPts val="0"/>
              </a:spcAft>
              <a:buSzPts val="2500"/>
              <a:buNone/>
              <a:defRPr sz="2500"/>
            </a:lvl2pPr>
            <a:lvl3pPr lvl="2" rtl="0" algn="r">
              <a:spcBef>
                <a:spcPts val="0"/>
              </a:spcBef>
              <a:spcAft>
                <a:spcPts val="0"/>
              </a:spcAft>
              <a:buSzPts val="2500"/>
              <a:buNone/>
              <a:defRPr sz="2500"/>
            </a:lvl3pPr>
            <a:lvl4pPr lvl="3" rtl="0" algn="r">
              <a:spcBef>
                <a:spcPts val="0"/>
              </a:spcBef>
              <a:spcAft>
                <a:spcPts val="0"/>
              </a:spcAft>
              <a:buSzPts val="2500"/>
              <a:buNone/>
              <a:defRPr sz="2500"/>
            </a:lvl4pPr>
            <a:lvl5pPr lvl="4" rtl="0" algn="r">
              <a:spcBef>
                <a:spcPts val="0"/>
              </a:spcBef>
              <a:spcAft>
                <a:spcPts val="0"/>
              </a:spcAft>
              <a:buSzPts val="2500"/>
              <a:buNone/>
              <a:defRPr sz="2500"/>
            </a:lvl5pPr>
            <a:lvl6pPr lvl="5" rtl="0" algn="r">
              <a:spcBef>
                <a:spcPts val="0"/>
              </a:spcBef>
              <a:spcAft>
                <a:spcPts val="0"/>
              </a:spcAft>
              <a:buSzPts val="2500"/>
              <a:buNone/>
              <a:defRPr sz="2500"/>
            </a:lvl6pPr>
            <a:lvl7pPr lvl="6" rtl="0" algn="r">
              <a:spcBef>
                <a:spcPts val="0"/>
              </a:spcBef>
              <a:spcAft>
                <a:spcPts val="0"/>
              </a:spcAft>
              <a:buSzPts val="2500"/>
              <a:buNone/>
              <a:defRPr sz="2500"/>
            </a:lvl7pPr>
            <a:lvl8pPr lvl="7" rtl="0" algn="r">
              <a:spcBef>
                <a:spcPts val="0"/>
              </a:spcBef>
              <a:spcAft>
                <a:spcPts val="0"/>
              </a:spcAft>
              <a:buSzPts val="2500"/>
              <a:buNone/>
              <a:defRPr sz="2500"/>
            </a:lvl8pPr>
            <a:lvl9pPr lvl="8" rtl="0" algn="r">
              <a:spcBef>
                <a:spcPts val="0"/>
              </a:spcBef>
              <a:spcAft>
                <a:spcPts val="0"/>
              </a:spcAft>
              <a:buSzPts val="2500"/>
              <a:buNone/>
              <a:defRPr sz="2500"/>
            </a:lvl9pPr>
          </a:lstStyle>
          <a:p/>
        </p:txBody>
      </p:sp>
      <p:grpSp>
        <p:nvGrpSpPr>
          <p:cNvPr id="373" name="Google Shape;373;p22"/>
          <p:cNvGrpSpPr/>
          <p:nvPr/>
        </p:nvGrpSpPr>
        <p:grpSpPr>
          <a:xfrm>
            <a:off x="317250" y="100236"/>
            <a:ext cx="8509400" cy="5119132"/>
            <a:chOff x="317250" y="100236"/>
            <a:chExt cx="8509400" cy="5119132"/>
          </a:xfrm>
        </p:grpSpPr>
        <p:sp>
          <p:nvSpPr>
            <p:cNvPr id="374" name="Google Shape;374;p22"/>
            <p:cNvSpPr/>
            <p:nvPr/>
          </p:nvSpPr>
          <p:spPr>
            <a:xfrm>
              <a:off x="4459872" y="268825"/>
              <a:ext cx="224104" cy="112149"/>
            </a:xfrm>
            <a:custGeom>
              <a:rect b="b" l="l" r="r" t="t"/>
              <a:pathLst>
                <a:path extrusionOk="0" h="1153" w="2304">
                  <a:moveTo>
                    <a:pt x="0" y="1"/>
                  </a:moveTo>
                  <a:lnTo>
                    <a:pt x="1152" y="1153"/>
                  </a:lnTo>
                  <a:lnTo>
                    <a:pt x="23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2"/>
            <p:cNvSpPr/>
            <p:nvPr/>
          </p:nvSpPr>
          <p:spPr>
            <a:xfrm>
              <a:off x="4459872" y="4762622"/>
              <a:ext cx="224104" cy="112052"/>
            </a:xfrm>
            <a:custGeom>
              <a:rect b="b" l="l" r="r" t="t"/>
              <a:pathLst>
                <a:path extrusionOk="0" h="1152" w="2304">
                  <a:moveTo>
                    <a:pt x="1152" y="1"/>
                  </a:moveTo>
                  <a:lnTo>
                    <a:pt x="0" y="1152"/>
                  </a:lnTo>
                  <a:lnTo>
                    <a:pt x="2303" y="1152"/>
                  </a:lnTo>
                  <a:lnTo>
                    <a:pt x="11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2"/>
            <p:cNvSpPr/>
            <p:nvPr/>
          </p:nvSpPr>
          <p:spPr>
            <a:xfrm>
              <a:off x="7706505" y="455700"/>
              <a:ext cx="423266" cy="416913"/>
            </a:xfrm>
            <a:custGeom>
              <a:rect b="b" l="l" r="r" t="t"/>
              <a:pathLst>
                <a:path extrusionOk="0" h="7153" w="7262">
                  <a:moveTo>
                    <a:pt x="2404" y="973"/>
                  </a:moveTo>
                  <a:lnTo>
                    <a:pt x="6233" y="2353"/>
                  </a:lnTo>
                  <a:lnTo>
                    <a:pt x="4855" y="6183"/>
                  </a:lnTo>
                  <a:lnTo>
                    <a:pt x="1025" y="4803"/>
                  </a:lnTo>
                  <a:lnTo>
                    <a:pt x="2404" y="973"/>
                  </a:lnTo>
                  <a:close/>
                  <a:moveTo>
                    <a:pt x="2150" y="1"/>
                  </a:moveTo>
                  <a:cubicBezTo>
                    <a:pt x="1975" y="1"/>
                    <a:pt x="1811" y="110"/>
                    <a:pt x="1748" y="284"/>
                  </a:cubicBezTo>
                  <a:lnTo>
                    <a:pt x="81" y="4914"/>
                  </a:lnTo>
                  <a:cubicBezTo>
                    <a:pt x="1" y="5135"/>
                    <a:pt x="115" y="5379"/>
                    <a:pt x="336" y="5459"/>
                  </a:cubicBezTo>
                  <a:lnTo>
                    <a:pt x="4968" y="7126"/>
                  </a:lnTo>
                  <a:cubicBezTo>
                    <a:pt x="5016" y="7144"/>
                    <a:pt x="5065" y="7152"/>
                    <a:pt x="5113" y="7152"/>
                  </a:cubicBezTo>
                  <a:cubicBezTo>
                    <a:pt x="5286" y="7152"/>
                    <a:pt x="5447" y="7045"/>
                    <a:pt x="5510" y="6872"/>
                  </a:cubicBezTo>
                  <a:lnTo>
                    <a:pt x="7181" y="2239"/>
                  </a:lnTo>
                  <a:cubicBezTo>
                    <a:pt x="7262" y="2018"/>
                    <a:pt x="7144" y="1774"/>
                    <a:pt x="6923" y="1696"/>
                  </a:cubicBezTo>
                  <a:lnTo>
                    <a:pt x="2293" y="26"/>
                  </a:lnTo>
                  <a:cubicBezTo>
                    <a:pt x="2246" y="9"/>
                    <a:pt x="2198" y="1"/>
                    <a:pt x="2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2"/>
            <p:cNvSpPr/>
            <p:nvPr/>
          </p:nvSpPr>
          <p:spPr>
            <a:xfrm>
              <a:off x="1402600" y="100236"/>
              <a:ext cx="224103" cy="218722"/>
            </a:xfrm>
            <a:custGeom>
              <a:rect b="b" l="l" r="r" t="t"/>
              <a:pathLst>
                <a:path extrusionOk="0" h="4889" w="5009">
                  <a:moveTo>
                    <a:pt x="1573" y="0"/>
                  </a:moveTo>
                  <a:cubicBezTo>
                    <a:pt x="1513" y="0"/>
                    <a:pt x="1452" y="13"/>
                    <a:pt x="1393" y="41"/>
                  </a:cubicBezTo>
                  <a:cubicBezTo>
                    <a:pt x="1179" y="137"/>
                    <a:pt x="1085" y="392"/>
                    <a:pt x="1186" y="606"/>
                  </a:cubicBezTo>
                  <a:lnTo>
                    <a:pt x="1939" y="2236"/>
                  </a:lnTo>
                  <a:lnTo>
                    <a:pt x="308" y="2993"/>
                  </a:lnTo>
                  <a:cubicBezTo>
                    <a:pt x="94" y="3089"/>
                    <a:pt x="1" y="3344"/>
                    <a:pt x="101" y="3555"/>
                  </a:cubicBezTo>
                  <a:cubicBezTo>
                    <a:pt x="171" y="3711"/>
                    <a:pt x="325" y="3803"/>
                    <a:pt x="486" y="3803"/>
                  </a:cubicBezTo>
                  <a:cubicBezTo>
                    <a:pt x="547" y="3803"/>
                    <a:pt x="608" y="3790"/>
                    <a:pt x="667" y="3763"/>
                  </a:cubicBezTo>
                  <a:lnTo>
                    <a:pt x="2297" y="3009"/>
                  </a:lnTo>
                  <a:lnTo>
                    <a:pt x="3054" y="4643"/>
                  </a:lnTo>
                  <a:cubicBezTo>
                    <a:pt x="3124" y="4797"/>
                    <a:pt x="3279" y="4889"/>
                    <a:pt x="3441" y="4889"/>
                  </a:cubicBezTo>
                  <a:cubicBezTo>
                    <a:pt x="3500" y="4889"/>
                    <a:pt x="3559" y="4877"/>
                    <a:pt x="3616" y="4850"/>
                  </a:cubicBezTo>
                  <a:cubicBezTo>
                    <a:pt x="3830" y="4750"/>
                    <a:pt x="3924" y="4499"/>
                    <a:pt x="3827" y="4285"/>
                  </a:cubicBezTo>
                  <a:lnTo>
                    <a:pt x="3070" y="2652"/>
                  </a:lnTo>
                  <a:lnTo>
                    <a:pt x="4704" y="1898"/>
                  </a:lnTo>
                  <a:cubicBezTo>
                    <a:pt x="4914" y="1798"/>
                    <a:pt x="5008" y="1547"/>
                    <a:pt x="4911" y="1332"/>
                  </a:cubicBezTo>
                  <a:cubicBezTo>
                    <a:pt x="4838" y="1177"/>
                    <a:pt x="4686" y="1085"/>
                    <a:pt x="4526" y="1085"/>
                  </a:cubicBezTo>
                  <a:cubicBezTo>
                    <a:pt x="4465" y="1085"/>
                    <a:pt x="4404" y="1098"/>
                    <a:pt x="4346" y="1125"/>
                  </a:cubicBezTo>
                  <a:lnTo>
                    <a:pt x="2712" y="1878"/>
                  </a:lnTo>
                  <a:lnTo>
                    <a:pt x="1959" y="248"/>
                  </a:lnTo>
                  <a:cubicBezTo>
                    <a:pt x="1886" y="92"/>
                    <a:pt x="1733" y="0"/>
                    <a:pt x="15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8" name="Google Shape;378;p22"/>
            <p:cNvGrpSpPr/>
            <p:nvPr/>
          </p:nvGrpSpPr>
          <p:grpSpPr>
            <a:xfrm>
              <a:off x="317250" y="268825"/>
              <a:ext cx="8509400" cy="4605850"/>
              <a:chOff x="317250" y="268825"/>
              <a:chExt cx="8509400" cy="4605850"/>
            </a:xfrm>
          </p:grpSpPr>
          <p:sp>
            <p:nvSpPr>
              <p:cNvPr id="379" name="Google Shape;379;p22"/>
              <p:cNvSpPr/>
              <p:nvPr/>
            </p:nvSpPr>
            <p:spPr>
              <a:xfrm>
                <a:off x="3172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2"/>
              <p:cNvSpPr/>
              <p:nvPr/>
            </p:nvSpPr>
            <p:spPr>
              <a:xfrm rot="10800000">
                <a:off x="86695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1" name="Google Shape;381;p22"/>
            <p:cNvSpPr/>
            <p:nvPr/>
          </p:nvSpPr>
          <p:spPr>
            <a:xfrm rot="-3000083">
              <a:off x="935724" y="4747579"/>
              <a:ext cx="496882" cy="342676"/>
            </a:xfrm>
            <a:custGeom>
              <a:rect b="b" l="l" r="r" t="t"/>
              <a:pathLst>
                <a:path extrusionOk="0" h="11031" w="15995">
                  <a:moveTo>
                    <a:pt x="4510" y="1"/>
                  </a:moveTo>
                  <a:cubicBezTo>
                    <a:pt x="4478" y="1"/>
                    <a:pt x="4445" y="5"/>
                    <a:pt x="4412" y="12"/>
                  </a:cubicBezTo>
                  <a:lnTo>
                    <a:pt x="368" y="990"/>
                  </a:lnTo>
                  <a:cubicBezTo>
                    <a:pt x="141" y="1047"/>
                    <a:pt x="0" y="1274"/>
                    <a:pt x="54" y="1502"/>
                  </a:cubicBezTo>
                  <a:cubicBezTo>
                    <a:pt x="102" y="1698"/>
                    <a:pt x="276" y="1829"/>
                    <a:pt x="467" y="1829"/>
                  </a:cubicBezTo>
                  <a:cubicBezTo>
                    <a:pt x="501" y="1829"/>
                    <a:pt x="535" y="1825"/>
                    <a:pt x="569" y="1817"/>
                  </a:cubicBezTo>
                  <a:lnTo>
                    <a:pt x="4198" y="939"/>
                  </a:lnTo>
                  <a:lnTo>
                    <a:pt x="5075" y="4572"/>
                  </a:lnTo>
                  <a:cubicBezTo>
                    <a:pt x="5120" y="4765"/>
                    <a:pt x="5295" y="4896"/>
                    <a:pt x="5486" y="4896"/>
                  </a:cubicBezTo>
                  <a:cubicBezTo>
                    <a:pt x="5519" y="4896"/>
                    <a:pt x="5553" y="4892"/>
                    <a:pt x="5587" y="4883"/>
                  </a:cubicBezTo>
                  <a:lnTo>
                    <a:pt x="9219" y="4009"/>
                  </a:lnTo>
                  <a:lnTo>
                    <a:pt x="10093" y="7638"/>
                  </a:lnTo>
                  <a:cubicBezTo>
                    <a:pt x="10141" y="7833"/>
                    <a:pt x="10315" y="7964"/>
                    <a:pt x="10509" y="7964"/>
                  </a:cubicBezTo>
                  <a:cubicBezTo>
                    <a:pt x="10542" y="7964"/>
                    <a:pt x="10575" y="7960"/>
                    <a:pt x="10608" y="7952"/>
                  </a:cubicBezTo>
                  <a:lnTo>
                    <a:pt x="14237" y="7076"/>
                  </a:lnTo>
                  <a:lnTo>
                    <a:pt x="15114" y="10704"/>
                  </a:lnTo>
                  <a:cubicBezTo>
                    <a:pt x="15160" y="10899"/>
                    <a:pt x="15336" y="11030"/>
                    <a:pt x="15528" y="11030"/>
                  </a:cubicBezTo>
                  <a:cubicBezTo>
                    <a:pt x="15560" y="11030"/>
                    <a:pt x="15593" y="11026"/>
                    <a:pt x="15626" y="11019"/>
                  </a:cubicBezTo>
                  <a:cubicBezTo>
                    <a:pt x="15858" y="10962"/>
                    <a:pt x="15994" y="10734"/>
                    <a:pt x="15941" y="10503"/>
                  </a:cubicBezTo>
                  <a:lnTo>
                    <a:pt x="14963" y="6463"/>
                  </a:lnTo>
                  <a:cubicBezTo>
                    <a:pt x="14918" y="6267"/>
                    <a:pt x="14744" y="6136"/>
                    <a:pt x="14554" y="6136"/>
                  </a:cubicBezTo>
                  <a:cubicBezTo>
                    <a:pt x="14520" y="6136"/>
                    <a:pt x="14486" y="6140"/>
                    <a:pt x="14452" y="6149"/>
                  </a:cubicBezTo>
                  <a:lnTo>
                    <a:pt x="10823" y="7025"/>
                  </a:lnTo>
                  <a:lnTo>
                    <a:pt x="9945" y="3393"/>
                  </a:lnTo>
                  <a:cubicBezTo>
                    <a:pt x="9897" y="3200"/>
                    <a:pt x="9726" y="3069"/>
                    <a:pt x="9534" y="3069"/>
                  </a:cubicBezTo>
                  <a:cubicBezTo>
                    <a:pt x="9500" y="3069"/>
                    <a:pt x="9465" y="3073"/>
                    <a:pt x="9430" y="3082"/>
                  </a:cubicBezTo>
                  <a:lnTo>
                    <a:pt x="5801" y="3955"/>
                  </a:lnTo>
                  <a:lnTo>
                    <a:pt x="4924" y="327"/>
                  </a:lnTo>
                  <a:cubicBezTo>
                    <a:pt x="4879" y="132"/>
                    <a:pt x="4703" y="1"/>
                    <a:pt x="4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2"/>
            <p:cNvSpPr/>
            <p:nvPr/>
          </p:nvSpPr>
          <p:spPr>
            <a:xfrm>
              <a:off x="7649030" y="4686859"/>
              <a:ext cx="336421" cy="336596"/>
            </a:xfrm>
            <a:custGeom>
              <a:rect b="b" l="l" r="r" t="t"/>
              <a:pathLst>
                <a:path extrusionOk="0" h="5775" w="5772">
                  <a:moveTo>
                    <a:pt x="2886" y="854"/>
                  </a:moveTo>
                  <a:cubicBezTo>
                    <a:pt x="4008" y="854"/>
                    <a:pt x="4921" y="1765"/>
                    <a:pt x="4921" y="2890"/>
                  </a:cubicBezTo>
                  <a:cubicBezTo>
                    <a:pt x="4921" y="4011"/>
                    <a:pt x="4008" y="4924"/>
                    <a:pt x="2886" y="4924"/>
                  </a:cubicBezTo>
                  <a:cubicBezTo>
                    <a:pt x="1765" y="4924"/>
                    <a:pt x="851" y="4011"/>
                    <a:pt x="851" y="2890"/>
                  </a:cubicBezTo>
                  <a:cubicBezTo>
                    <a:pt x="851" y="1765"/>
                    <a:pt x="1765" y="854"/>
                    <a:pt x="2886" y="854"/>
                  </a:cubicBezTo>
                  <a:close/>
                  <a:moveTo>
                    <a:pt x="2886" y="1"/>
                  </a:moveTo>
                  <a:cubicBezTo>
                    <a:pt x="1296" y="1"/>
                    <a:pt x="1" y="1296"/>
                    <a:pt x="1" y="2890"/>
                  </a:cubicBezTo>
                  <a:cubicBezTo>
                    <a:pt x="1" y="4479"/>
                    <a:pt x="1296" y="5774"/>
                    <a:pt x="2886" y="5774"/>
                  </a:cubicBezTo>
                  <a:cubicBezTo>
                    <a:pt x="4480" y="5774"/>
                    <a:pt x="5771" y="4479"/>
                    <a:pt x="5771" y="2890"/>
                  </a:cubicBezTo>
                  <a:cubicBezTo>
                    <a:pt x="5771" y="1296"/>
                    <a:pt x="4480" y="1"/>
                    <a:pt x="2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3" name="Google Shape;383;p22"/>
          <p:cNvSpPr txBox="1"/>
          <p:nvPr>
            <p:ph idx="1" type="subTitle"/>
          </p:nvPr>
        </p:nvSpPr>
        <p:spPr>
          <a:xfrm>
            <a:off x="1511850" y="3464300"/>
            <a:ext cx="2772900" cy="888300"/>
          </a:xfrm>
          <a:prstGeom prst="rect">
            <a:avLst/>
          </a:prstGeom>
        </p:spPr>
        <p:txBody>
          <a:bodyPr anchorCtr="0" anchor="ctr" bIns="91425" lIns="91425" spcFirstLastPara="1" rIns="72000" wrap="square" tIns="91425">
            <a:noAutofit/>
          </a:bodyPr>
          <a:lstStyle>
            <a:lvl1pPr lvl="0" rtl="0" algn="r">
              <a:lnSpc>
                <a:spcPct val="100000"/>
              </a:lnSpc>
              <a:spcBef>
                <a:spcPts val="0"/>
              </a:spcBef>
              <a:spcAft>
                <a:spcPts val="0"/>
              </a:spcAft>
              <a:buNone/>
              <a:defRPr sz="1400"/>
            </a:lvl1pPr>
            <a:lvl2pPr lvl="1" rtl="0" algn="r">
              <a:lnSpc>
                <a:spcPct val="100000"/>
              </a:lnSpc>
              <a:spcBef>
                <a:spcPts val="1600"/>
              </a:spcBef>
              <a:spcAft>
                <a:spcPts val="0"/>
              </a:spcAft>
              <a:buNone/>
              <a:defRPr sz="1400"/>
            </a:lvl2pPr>
            <a:lvl3pPr lvl="2" rtl="0" algn="r">
              <a:lnSpc>
                <a:spcPct val="100000"/>
              </a:lnSpc>
              <a:spcBef>
                <a:spcPts val="1600"/>
              </a:spcBef>
              <a:spcAft>
                <a:spcPts val="0"/>
              </a:spcAft>
              <a:buNone/>
              <a:defRPr sz="1400"/>
            </a:lvl3pPr>
            <a:lvl4pPr lvl="3" rtl="0" algn="r">
              <a:lnSpc>
                <a:spcPct val="100000"/>
              </a:lnSpc>
              <a:spcBef>
                <a:spcPts val="1600"/>
              </a:spcBef>
              <a:spcAft>
                <a:spcPts val="0"/>
              </a:spcAft>
              <a:buNone/>
              <a:defRPr sz="1400"/>
            </a:lvl4pPr>
            <a:lvl5pPr lvl="4" rtl="0" algn="r">
              <a:lnSpc>
                <a:spcPct val="100000"/>
              </a:lnSpc>
              <a:spcBef>
                <a:spcPts val="1600"/>
              </a:spcBef>
              <a:spcAft>
                <a:spcPts val="0"/>
              </a:spcAft>
              <a:buNone/>
              <a:defRPr sz="1400"/>
            </a:lvl5pPr>
            <a:lvl6pPr lvl="5" rtl="0" algn="r">
              <a:lnSpc>
                <a:spcPct val="100000"/>
              </a:lnSpc>
              <a:spcBef>
                <a:spcPts val="1600"/>
              </a:spcBef>
              <a:spcAft>
                <a:spcPts val="0"/>
              </a:spcAft>
              <a:buNone/>
              <a:defRPr sz="1400"/>
            </a:lvl6pPr>
            <a:lvl7pPr lvl="6" rtl="0" algn="r">
              <a:lnSpc>
                <a:spcPct val="100000"/>
              </a:lnSpc>
              <a:spcBef>
                <a:spcPts val="1600"/>
              </a:spcBef>
              <a:spcAft>
                <a:spcPts val="0"/>
              </a:spcAft>
              <a:buNone/>
              <a:defRPr sz="1400"/>
            </a:lvl7pPr>
            <a:lvl8pPr lvl="7" rtl="0" algn="r">
              <a:lnSpc>
                <a:spcPct val="100000"/>
              </a:lnSpc>
              <a:spcBef>
                <a:spcPts val="1600"/>
              </a:spcBef>
              <a:spcAft>
                <a:spcPts val="0"/>
              </a:spcAft>
              <a:buNone/>
              <a:defRPr sz="1400"/>
            </a:lvl8pPr>
            <a:lvl9pPr lvl="8" rtl="0" algn="r">
              <a:lnSpc>
                <a:spcPct val="100000"/>
              </a:lnSpc>
              <a:spcBef>
                <a:spcPts val="1600"/>
              </a:spcBef>
              <a:spcAft>
                <a:spcPts val="1600"/>
              </a:spcAft>
              <a:buNone/>
              <a:defRPr sz="1400"/>
            </a:lvl9pPr>
          </a:lstStyle>
          <a:p/>
        </p:txBody>
      </p:sp>
      <p:sp>
        <p:nvSpPr>
          <p:cNvPr id="384" name="Google Shape;384;p22"/>
          <p:cNvSpPr txBox="1"/>
          <p:nvPr>
            <p:ph idx="2" type="ctrTitle"/>
          </p:nvPr>
        </p:nvSpPr>
        <p:spPr>
          <a:xfrm>
            <a:off x="720050" y="349067"/>
            <a:ext cx="7265400" cy="834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3F3F3"/>
              </a:buClr>
              <a:buSzPts val="2400"/>
              <a:buNone/>
              <a:defRPr sz="3000"/>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MAIN_POINT_1_1_1">
    <p:bg>
      <p:bgPr>
        <a:gradFill>
          <a:gsLst>
            <a:gs pos="0">
              <a:schemeClr val="dk1"/>
            </a:gs>
            <a:gs pos="100000">
              <a:schemeClr val="lt1"/>
            </a:gs>
          </a:gsLst>
          <a:lin ang="5400700" scaled="0"/>
        </a:gradFill>
      </p:bgPr>
    </p:bg>
    <p:spTree>
      <p:nvGrpSpPr>
        <p:cNvPr id="385" name="Shape 385"/>
        <p:cNvGrpSpPr/>
        <p:nvPr/>
      </p:nvGrpSpPr>
      <p:grpSpPr>
        <a:xfrm>
          <a:off x="0" y="0"/>
          <a:ext cx="0" cy="0"/>
          <a:chOff x="0" y="0"/>
          <a:chExt cx="0" cy="0"/>
        </a:xfrm>
      </p:grpSpPr>
      <p:grpSp>
        <p:nvGrpSpPr>
          <p:cNvPr id="386" name="Google Shape;386;p23"/>
          <p:cNvGrpSpPr/>
          <p:nvPr/>
        </p:nvGrpSpPr>
        <p:grpSpPr>
          <a:xfrm>
            <a:off x="-1115885" y="-1327341"/>
            <a:ext cx="10835698" cy="7946444"/>
            <a:chOff x="-2354410" y="-1327341"/>
            <a:chExt cx="10835698" cy="7946444"/>
          </a:xfrm>
        </p:grpSpPr>
        <p:sp>
          <p:nvSpPr>
            <p:cNvPr id="387" name="Google Shape;387;p23"/>
            <p:cNvSpPr/>
            <p:nvPr/>
          </p:nvSpPr>
          <p:spPr>
            <a:xfrm rot="-1528002">
              <a:off x="3945311" y="1952695"/>
              <a:ext cx="3856188" cy="4033300"/>
            </a:xfrm>
            <a:custGeom>
              <a:rect b="b" l="l" r="r" t="t"/>
              <a:pathLst>
                <a:path extrusionOk="0" h="104458" w="99871">
                  <a:moveTo>
                    <a:pt x="20710" y="20753"/>
                  </a:moveTo>
                  <a:lnTo>
                    <a:pt x="77504" y="59211"/>
                  </a:lnTo>
                  <a:lnTo>
                    <a:pt x="15797" y="89169"/>
                  </a:lnTo>
                  <a:lnTo>
                    <a:pt x="20710" y="20753"/>
                  </a:lnTo>
                  <a:close/>
                  <a:moveTo>
                    <a:pt x="14233" y="1"/>
                  </a:moveTo>
                  <a:cubicBezTo>
                    <a:pt x="13129" y="1"/>
                    <a:pt x="12021" y="248"/>
                    <a:pt x="10997" y="750"/>
                  </a:cubicBezTo>
                  <a:cubicBezTo>
                    <a:pt x="8609" y="1905"/>
                    <a:pt x="7027" y="4241"/>
                    <a:pt x="6838" y="6885"/>
                  </a:cubicBezTo>
                  <a:lnTo>
                    <a:pt x="90" y="100914"/>
                  </a:lnTo>
                  <a:cubicBezTo>
                    <a:pt x="0" y="102151"/>
                    <a:pt x="228" y="103363"/>
                    <a:pt x="716" y="104458"/>
                  </a:cubicBezTo>
                  <a:lnTo>
                    <a:pt x="18242" y="104458"/>
                  </a:lnTo>
                  <a:lnTo>
                    <a:pt x="95527" y="66938"/>
                  </a:lnTo>
                  <a:cubicBezTo>
                    <a:pt x="96242" y="66593"/>
                    <a:pt x="96892" y="66138"/>
                    <a:pt x="97445" y="65598"/>
                  </a:cubicBezTo>
                  <a:cubicBezTo>
                    <a:pt x="98734" y="64347"/>
                    <a:pt x="99549" y="62650"/>
                    <a:pt x="99682" y="60803"/>
                  </a:cubicBezTo>
                  <a:cubicBezTo>
                    <a:pt x="99871" y="58159"/>
                    <a:pt x="98639" y="55620"/>
                    <a:pt x="96446" y="54137"/>
                  </a:cubicBezTo>
                  <a:lnTo>
                    <a:pt x="18388" y="1280"/>
                  </a:lnTo>
                  <a:cubicBezTo>
                    <a:pt x="17142" y="432"/>
                    <a:pt x="15688" y="1"/>
                    <a:pt x="14233" y="1"/>
                  </a:cubicBezTo>
                  <a:close/>
                </a:path>
              </a:pathLst>
            </a:custGeom>
            <a:solidFill>
              <a:srgbClr val="2EE6C4">
                <a:alpha val="44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3"/>
            <p:cNvSpPr/>
            <p:nvPr/>
          </p:nvSpPr>
          <p:spPr>
            <a:xfrm rot="-1236723">
              <a:off x="-2116626" y="-589399"/>
              <a:ext cx="4589808" cy="2185503"/>
            </a:xfrm>
            <a:custGeom>
              <a:rect b="b" l="l" r="r" t="t"/>
              <a:pathLst>
                <a:path extrusionOk="0" h="70199" w="147426">
                  <a:moveTo>
                    <a:pt x="10785" y="1"/>
                  </a:moveTo>
                  <a:lnTo>
                    <a:pt x="1" y="12836"/>
                  </a:lnTo>
                  <a:lnTo>
                    <a:pt x="1" y="46342"/>
                  </a:lnTo>
                  <a:lnTo>
                    <a:pt x="133677" y="70027"/>
                  </a:lnTo>
                  <a:cubicBezTo>
                    <a:pt x="134325" y="70141"/>
                    <a:pt x="134974" y="70198"/>
                    <a:pt x="135619" y="70198"/>
                  </a:cubicBezTo>
                  <a:cubicBezTo>
                    <a:pt x="136144" y="70198"/>
                    <a:pt x="136671" y="70159"/>
                    <a:pt x="137192" y="70084"/>
                  </a:cubicBezTo>
                  <a:cubicBezTo>
                    <a:pt x="139859" y="69705"/>
                    <a:pt x="142342" y="68359"/>
                    <a:pt x="144128" y="66232"/>
                  </a:cubicBezTo>
                  <a:cubicBezTo>
                    <a:pt x="146687" y="63190"/>
                    <a:pt x="147426" y="59020"/>
                    <a:pt x="146071" y="55287"/>
                  </a:cubicBezTo>
                  <a:lnTo>
                    <a:pt x="125996" y="1"/>
                  </a:lnTo>
                  <a:lnTo>
                    <a:pt x="102340" y="1"/>
                  </a:lnTo>
                  <a:lnTo>
                    <a:pt x="118596" y="44769"/>
                  </a:lnTo>
                  <a:lnTo>
                    <a:pt x="17289" y="26822"/>
                  </a:lnTo>
                  <a:lnTo>
                    <a:pt x="39832" y="1"/>
                  </a:lnTo>
                  <a:close/>
                </a:path>
              </a:pathLst>
            </a:custGeom>
            <a:solidFill>
              <a:srgbClr val="2EE6C4">
                <a:alpha val="44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3"/>
            <p:cNvSpPr/>
            <p:nvPr/>
          </p:nvSpPr>
          <p:spPr>
            <a:xfrm>
              <a:off x="6583675" y="0"/>
              <a:ext cx="959475" cy="574975"/>
            </a:xfrm>
            <a:custGeom>
              <a:rect b="b" l="l" r="r" t="t"/>
              <a:pathLst>
                <a:path extrusionOk="0" h="22999" w="38379">
                  <a:moveTo>
                    <a:pt x="1" y="1"/>
                  </a:moveTo>
                  <a:lnTo>
                    <a:pt x="28154" y="21999"/>
                  </a:lnTo>
                  <a:cubicBezTo>
                    <a:pt x="28552" y="22312"/>
                    <a:pt x="28992" y="22554"/>
                    <a:pt x="29458" y="22719"/>
                  </a:cubicBezTo>
                  <a:cubicBezTo>
                    <a:pt x="29969" y="22904"/>
                    <a:pt x="30509" y="22998"/>
                    <a:pt x="31054" y="22998"/>
                  </a:cubicBezTo>
                  <a:cubicBezTo>
                    <a:pt x="31651" y="22998"/>
                    <a:pt x="32248" y="22885"/>
                    <a:pt x="32817" y="22657"/>
                  </a:cubicBezTo>
                  <a:cubicBezTo>
                    <a:pt x="34375" y="22023"/>
                    <a:pt x="35484" y="20610"/>
                    <a:pt x="35716" y="18943"/>
                  </a:cubicBezTo>
                  <a:lnTo>
                    <a:pt x="38378" y="1"/>
                  </a:lnTo>
                  <a:lnTo>
                    <a:pt x="28865" y="1"/>
                  </a:lnTo>
                  <a:lnTo>
                    <a:pt x="27524" y="9552"/>
                  </a:lnTo>
                  <a:lnTo>
                    <a:pt x="15301" y="1"/>
                  </a:lnTo>
                  <a:close/>
                </a:path>
              </a:pathLst>
            </a:custGeom>
            <a:solidFill>
              <a:srgbClr val="2EE6C4">
                <a:alpha val="44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0" name="Google Shape;390;p23"/>
          <p:cNvGrpSpPr/>
          <p:nvPr/>
        </p:nvGrpSpPr>
        <p:grpSpPr>
          <a:xfrm>
            <a:off x="317250" y="100236"/>
            <a:ext cx="8509400" cy="5119132"/>
            <a:chOff x="317250" y="100236"/>
            <a:chExt cx="8509400" cy="5119132"/>
          </a:xfrm>
        </p:grpSpPr>
        <p:sp>
          <p:nvSpPr>
            <p:cNvPr id="391" name="Google Shape;391;p23"/>
            <p:cNvSpPr/>
            <p:nvPr/>
          </p:nvSpPr>
          <p:spPr>
            <a:xfrm>
              <a:off x="4459872" y="268825"/>
              <a:ext cx="224104" cy="112149"/>
            </a:xfrm>
            <a:custGeom>
              <a:rect b="b" l="l" r="r" t="t"/>
              <a:pathLst>
                <a:path extrusionOk="0" h="1153" w="2304">
                  <a:moveTo>
                    <a:pt x="0" y="1"/>
                  </a:moveTo>
                  <a:lnTo>
                    <a:pt x="1152" y="1153"/>
                  </a:lnTo>
                  <a:lnTo>
                    <a:pt x="23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3"/>
            <p:cNvSpPr/>
            <p:nvPr/>
          </p:nvSpPr>
          <p:spPr>
            <a:xfrm>
              <a:off x="4459872" y="4762622"/>
              <a:ext cx="224104" cy="112052"/>
            </a:xfrm>
            <a:custGeom>
              <a:rect b="b" l="l" r="r" t="t"/>
              <a:pathLst>
                <a:path extrusionOk="0" h="1152" w="2304">
                  <a:moveTo>
                    <a:pt x="1152" y="1"/>
                  </a:moveTo>
                  <a:lnTo>
                    <a:pt x="0" y="1152"/>
                  </a:lnTo>
                  <a:lnTo>
                    <a:pt x="2303" y="1152"/>
                  </a:lnTo>
                  <a:lnTo>
                    <a:pt x="11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3"/>
            <p:cNvSpPr/>
            <p:nvPr/>
          </p:nvSpPr>
          <p:spPr>
            <a:xfrm>
              <a:off x="7706505" y="455700"/>
              <a:ext cx="423266" cy="416913"/>
            </a:xfrm>
            <a:custGeom>
              <a:rect b="b" l="l" r="r" t="t"/>
              <a:pathLst>
                <a:path extrusionOk="0" h="7153" w="7262">
                  <a:moveTo>
                    <a:pt x="2404" y="973"/>
                  </a:moveTo>
                  <a:lnTo>
                    <a:pt x="6233" y="2353"/>
                  </a:lnTo>
                  <a:lnTo>
                    <a:pt x="4855" y="6183"/>
                  </a:lnTo>
                  <a:lnTo>
                    <a:pt x="1025" y="4803"/>
                  </a:lnTo>
                  <a:lnTo>
                    <a:pt x="2404" y="973"/>
                  </a:lnTo>
                  <a:close/>
                  <a:moveTo>
                    <a:pt x="2150" y="1"/>
                  </a:moveTo>
                  <a:cubicBezTo>
                    <a:pt x="1975" y="1"/>
                    <a:pt x="1811" y="110"/>
                    <a:pt x="1748" y="284"/>
                  </a:cubicBezTo>
                  <a:lnTo>
                    <a:pt x="81" y="4914"/>
                  </a:lnTo>
                  <a:cubicBezTo>
                    <a:pt x="1" y="5135"/>
                    <a:pt x="115" y="5379"/>
                    <a:pt x="336" y="5459"/>
                  </a:cubicBezTo>
                  <a:lnTo>
                    <a:pt x="4968" y="7126"/>
                  </a:lnTo>
                  <a:cubicBezTo>
                    <a:pt x="5016" y="7144"/>
                    <a:pt x="5065" y="7152"/>
                    <a:pt x="5113" y="7152"/>
                  </a:cubicBezTo>
                  <a:cubicBezTo>
                    <a:pt x="5286" y="7152"/>
                    <a:pt x="5447" y="7045"/>
                    <a:pt x="5510" y="6872"/>
                  </a:cubicBezTo>
                  <a:lnTo>
                    <a:pt x="7181" y="2239"/>
                  </a:lnTo>
                  <a:cubicBezTo>
                    <a:pt x="7262" y="2018"/>
                    <a:pt x="7144" y="1774"/>
                    <a:pt x="6923" y="1696"/>
                  </a:cubicBezTo>
                  <a:lnTo>
                    <a:pt x="2293" y="26"/>
                  </a:lnTo>
                  <a:cubicBezTo>
                    <a:pt x="2246" y="9"/>
                    <a:pt x="2198" y="1"/>
                    <a:pt x="2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3"/>
            <p:cNvSpPr/>
            <p:nvPr/>
          </p:nvSpPr>
          <p:spPr>
            <a:xfrm>
              <a:off x="1402600" y="100236"/>
              <a:ext cx="224103" cy="218722"/>
            </a:xfrm>
            <a:custGeom>
              <a:rect b="b" l="l" r="r" t="t"/>
              <a:pathLst>
                <a:path extrusionOk="0" h="4889" w="5009">
                  <a:moveTo>
                    <a:pt x="1573" y="0"/>
                  </a:moveTo>
                  <a:cubicBezTo>
                    <a:pt x="1513" y="0"/>
                    <a:pt x="1452" y="13"/>
                    <a:pt x="1393" y="41"/>
                  </a:cubicBezTo>
                  <a:cubicBezTo>
                    <a:pt x="1179" y="137"/>
                    <a:pt x="1085" y="392"/>
                    <a:pt x="1186" y="606"/>
                  </a:cubicBezTo>
                  <a:lnTo>
                    <a:pt x="1939" y="2236"/>
                  </a:lnTo>
                  <a:lnTo>
                    <a:pt x="308" y="2993"/>
                  </a:lnTo>
                  <a:cubicBezTo>
                    <a:pt x="94" y="3089"/>
                    <a:pt x="1" y="3344"/>
                    <a:pt x="101" y="3555"/>
                  </a:cubicBezTo>
                  <a:cubicBezTo>
                    <a:pt x="171" y="3711"/>
                    <a:pt x="325" y="3803"/>
                    <a:pt x="486" y="3803"/>
                  </a:cubicBezTo>
                  <a:cubicBezTo>
                    <a:pt x="547" y="3803"/>
                    <a:pt x="608" y="3790"/>
                    <a:pt x="667" y="3763"/>
                  </a:cubicBezTo>
                  <a:lnTo>
                    <a:pt x="2297" y="3009"/>
                  </a:lnTo>
                  <a:lnTo>
                    <a:pt x="3054" y="4643"/>
                  </a:lnTo>
                  <a:cubicBezTo>
                    <a:pt x="3124" y="4797"/>
                    <a:pt x="3279" y="4889"/>
                    <a:pt x="3441" y="4889"/>
                  </a:cubicBezTo>
                  <a:cubicBezTo>
                    <a:pt x="3500" y="4889"/>
                    <a:pt x="3559" y="4877"/>
                    <a:pt x="3616" y="4850"/>
                  </a:cubicBezTo>
                  <a:cubicBezTo>
                    <a:pt x="3830" y="4750"/>
                    <a:pt x="3924" y="4499"/>
                    <a:pt x="3827" y="4285"/>
                  </a:cubicBezTo>
                  <a:lnTo>
                    <a:pt x="3070" y="2652"/>
                  </a:lnTo>
                  <a:lnTo>
                    <a:pt x="4704" y="1898"/>
                  </a:lnTo>
                  <a:cubicBezTo>
                    <a:pt x="4914" y="1798"/>
                    <a:pt x="5008" y="1547"/>
                    <a:pt x="4911" y="1332"/>
                  </a:cubicBezTo>
                  <a:cubicBezTo>
                    <a:pt x="4838" y="1177"/>
                    <a:pt x="4686" y="1085"/>
                    <a:pt x="4526" y="1085"/>
                  </a:cubicBezTo>
                  <a:cubicBezTo>
                    <a:pt x="4465" y="1085"/>
                    <a:pt x="4404" y="1098"/>
                    <a:pt x="4346" y="1125"/>
                  </a:cubicBezTo>
                  <a:lnTo>
                    <a:pt x="2712" y="1878"/>
                  </a:lnTo>
                  <a:lnTo>
                    <a:pt x="1959" y="248"/>
                  </a:lnTo>
                  <a:cubicBezTo>
                    <a:pt x="1886" y="92"/>
                    <a:pt x="1733" y="0"/>
                    <a:pt x="15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5" name="Google Shape;395;p23"/>
            <p:cNvGrpSpPr/>
            <p:nvPr/>
          </p:nvGrpSpPr>
          <p:grpSpPr>
            <a:xfrm>
              <a:off x="317250" y="268825"/>
              <a:ext cx="8509400" cy="4605850"/>
              <a:chOff x="317250" y="268825"/>
              <a:chExt cx="8509400" cy="4605850"/>
            </a:xfrm>
          </p:grpSpPr>
          <p:sp>
            <p:nvSpPr>
              <p:cNvPr id="396" name="Google Shape;396;p23"/>
              <p:cNvSpPr/>
              <p:nvPr/>
            </p:nvSpPr>
            <p:spPr>
              <a:xfrm>
                <a:off x="3172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3"/>
              <p:cNvSpPr/>
              <p:nvPr/>
            </p:nvSpPr>
            <p:spPr>
              <a:xfrm rot="10800000">
                <a:off x="86695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8" name="Google Shape;398;p23"/>
            <p:cNvSpPr/>
            <p:nvPr/>
          </p:nvSpPr>
          <p:spPr>
            <a:xfrm rot="-3000083">
              <a:off x="935724" y="4747579"/>
              <a:ext cx="496882" cy="342676"/>
            </a:xfrm>
            <a:custGeom>
              <a:rect b="b" l="l" r="r" t="t"/>
              <a:pathLst>
                <a:path extrusionOk="0" h="11031" w="15995">
                  <a:moveTo>
                    <a:pt x="4510" y="1"/>
                  </a:moveTo>
                  <a:cubicBezTo>
                    <a:pt x="4478" y="1"/>
                    <a:pt x="4445" y="5"/>
                    <a:pt x="4412" y="12"/>
                  </a:cubicBezTo>
                  <a:lnTo>
                    <a:pt x="368" y="990"/>
                  </a:lnTo>
                  <a:cubicBezTo>
                    <a:pt x="141" y="1047"/>
                    <a:pt x="0" y="1274"/>
                    <a:pt x="54" y="1502"/>
                  </a:cubicBezTo>
                  <a:cubicBezTo>
                    <a:pt x="102" y="1698"/>
                    <a:pt x="276" y="1829"/>
                    <a:pt x="467" y="1829"/>
                  </a:cubicBezTo>
                  <a:cubicBezTo>
                    <a:pt x="501" y="1829"/>
                    <a:pt x="535" y="1825"/>
                    <a:pt x="569" y="1817"/>
                  </a:cubicBezTo>
                  <a:lnTo>
                    <a:pt x="4198" y="939"/>
                  </a:lnTo>
                  <a:lnTo>
                    <a:pt x="5075" y="4572"/>
                  </a:lnTo>
                  <a:cubicBezTo>
                    <a:pt x="5120" y="4765"/>
                    <a:pt x="5295" y="4896"/>
                    <a:pt x="5486" y="4896"/>
                  </a:cubicBezTo>
                  <a:cubicBezTo>
                    <a:pt x="5519" y="4896"/>
                    <a:pt x="5553" y="4892"/>
                    <a:pt x="5587" y="4883"/>
                  </a:cubicBezTo>
                  <a:lnTo>
                    <a:pt x="9219" y="4009"/>
                  </a:lnTo>
                  <a:lnTo>
                    <a:pt x="10093" y="7638"/>
                  </a:lnTo>
                  <a:cubicBezTo>
                    <a:pt x="10141" y="7833"/>
                    <a:pt x="10315" y="7964"/>
                    <a:pt x="10509" y="7964"/>
                  </a:cubicBezTo>
                  <a:cubicBezTo>
                    <a:pt x="10542" y="7964"/>
                    <a:pt x="10575" y="7960"/>
                    <a:pt x="10608" y="7952"/>
                  </a:cubicBezTo>
                  <a:lnTo>
                    <a:pt x="14237" y="7076"/>
                  </a:lnTo>
                  <a:lnTo>
                    <a:pt x="15114" y="10704"/>
                  </a:lnTo>
                  <a:cubicBezTo>
                    <a:pt x="15160" y="10899"/>
                    <a:pt x="15336" y="11030"/>
                    <a:pt x="15528" y="11030"/>
                  </a:cubicBezTo>
                  <a:cubicBezTo>
                    <a:pt x="15560" y="11030"/>
                    <a:pt x="15593" y="11026"/>
                    <a:pt x="15626" y="11019"/>
                  </a:cubicBezTo>
                  <a:cubicBezTo>
                    <a:pt x="15858" y="10962"/>
                    <a:pt x="15994" y="10734"/>
                    <a:pt x="15941" y="10503"/>
                  </a:cubicBezTo>
                  <a:lnTo>
                    <a:pt x="14963" y="6463"/>
                  </a:lnTo>
                  <a:cubicBezTo>
                    <a:pt x="14918" y="6267"/>
                    <a:pt x="14744" y="6136"/>
                    <a:pt x="14554" y="6136"/>
                  </a:cubicBezTo>
                  <a:cubicBezTo>
                    <a:pt x="14520" y="6136"/>
                    <a:pt x="14486" y="6140"/>
                    <a:pt x="14452" y="6149"/>
                  </a:cubicBezTo>
                  <a:lnTo>
                    <a:pt x="10823" y="7025"/>
                  </a:lnTo>
                  <a:lnTo>
                    <a:pt x="9945" y="3393"/>
                  </a:lnTo>
                  <a:cubicBezTo>
                    <a:pt x="9897" y="3200"/>
                    <a:pt x="9726" y="3069"/>
                    <a:pt x="9534" y="3069"/>
                  </a:cubicBezTo>
                  <a:cubicBezTo>
                    <a:pt x="9500" y="3069"/>
                    <a:pt x="9465" y="3073"/>
                    <a:pt x="9430" y="3082"/>
                  </a:cubicBezTo>
                  <a:lnTo>
                    <a:pt x="5801" y="3955"/>
                  </a:lnTo>
                  <a:lnTo>
                    <a:pt x="4924" y="327"/>
                  </a:lnTo>
                  <a:cubicBezTo>
                    <a:pt x="4879" y="132"/>
                    <a:pt x="4703" y="1"/>
                    <a:pt x="4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3"/>
            <p:cNvSpPr/>
            <p:nvPr/>
          </p:nvSpPr>
          <p:spPr>
            <a:xfrm>
              <a:off x="7649030" y="4686859"/>
              <a:ext cx="336421" cy="336596"/>
            </a:xfrm>
            <a:custGeom>
              <a:rect b="b" l="l" r="r" t="t"/>
              <a:pathLst>
                <a:path extrusionOk="0" h="5775" w="5772">
                  <a:moveTo>
                    <a:pt x="2886" y="854"/>
                  </a:moveTo>
                  <a:cubicBezTo>
                    <a:pt x="4008" y="854"/>
                    <a:pt x="4921" y="1765"/>
                    <a:pt x="4921" y="2890"/>
                  </a:cubicBezTo>
                  <a:cubicBezTo>
                    <a:pt x="4921" y="4011"/>
                    <a:pt x="4008" y="4924"/>
                    <a:pt x="2886" y="4924"/>
                  </a:cubicBezTo>
                  <a:cubicBezTo>
                    <a:pt x="1765" y="4924"/>
                    <a:pt x="851" y="4011"/>
                    <a:pt x="851" y="2890"/>
                  </a:cubicBezTo>
                  <a:cubicBezTo>
                    <a:pt x="851" y="1765"/>
                    <a:pt x="1765" y="854"/>
                    <a:pt x="2886" y="854"/>
                  </a:cubicBezTo>
                  <a:close/>
                  <a:moveTo>
                    <a:pt x="2886" y="1"/>
                  </a:moveTo>
                  <a:cubicBezTo>
                    <a:pt x="1296" y="1"/>
                    <a:pt x="1" y="1296"/>
                    <a:pt x="1" y="2890"/>
                  </a:cubicBezTo>
                  <a:cubicBezTo>
                    <a:pt x="1" y="4479"/>
                    <a:pt x="1296" y="5774"/>
                    <a:pt x="2886" y="5774"/>
                  </a:cubicBezTo>
                  <a:cubicBezTo>
                    <a:pt x="4480" y="5774"/>
                    <a:pt x="5771" y="4479"/>
                    <a:pt x="5771" y="2890"/>
                  </a:cubicBezTo>
                  <a:cubicBezTo>
                    <a:pt x="5771" y="1296"/>
                    <a:pt x="4480" y="1"/>
                    <a:pt x="2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0" name="Google Shape;400;p23"/>
          <p:cNvSpPr txBox="1"/>
          <p:nvPr>
            <p:ph type="title"/>
          </p:nvPr>
        </p:nvSpPr>
        <p:spPr>
          <a:xfrm>
            <a:off x="5238250" y="1658400"/>
            <a:ext cx="2090700" cy="1345500"/>
          </a:xfrm>
          <a:prstGeom prst="rect">
            <a:avLst/>
          </a:prstGeom>
          <a:noFill/>
          <a:ln>
            <a:noFill/>
          </a:ln>
        </p:spPr>
        <p:txBody>
          <a:bodyPr anchorCtr="0" anchor="b" bIns="0" lIns="91425" spcFirstLastPara="1" rIns="0" wrap="square" tIns="0">
            <a:noAutofit/>
          </a:bodyPr>
          <a:lstStyle>
            <a:lvl1pPr lvl="0" rtl="0">
              <a:spcBef>
                <a:spcPts val="0"/>
              </a:spcBef>
              <a:spcAft>
                <a:spcPts val="0"/>
              </a:spcAft>
              <a:buSzPts val="2200"/>
              <a:buNone/>
              <a:defRPr i="0" sz="2400"/>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401" name="Google Shape;401;p23"/>
          <p:cNvSpPr txBox="1"/>
          <p:nvPr>
            <p:ph idx="1" type="subTitle"/>
          </p:nvPr>
        </p:nvSpPr>
        <p:spPr>
          <a:xfrm>
            <a:off x="5238250" y="3480175"/>
            <a:ext cx="2498400" cy="888300"/>
          </a:xfrm>
          <a:prstGeom prst="rect">
            <a:avLst/>
          </a:prstGeom>
        </p:spPr>
        <p:txBody>
          <a:bodyPr anchorCtr="0" anchor="ctr" bIns="91425" lIns="91425" spcFirstLastPara="1" rIns="0" wrap="square" tIns="91425">
            <a:noAutofit/>
          </a:bodyPr>
          <a:lstStyle>
            <a:lvl1pPr lvl="0" rtl="0">
              <a:lnSpc>
                <a:spcPct val="100000"/>
              </a:lnSpc>
              <a:spcBef>
                <a:spcPts val="0"/>
              </a:spcBef>
              <a:spcAft>
                <a:spcPts val="0"/>
              </a:spcAft>
              <a:buNone/>
              <a:defRPr sz="1400"/>
            </a:lvl1pPr>
            <a:lvl2pPr lvl="1" rtl="0">
              <a:lnSpc>
                <a:spcPct val="100000"/>
              </a:lnSpc>
              <a:spcBef>
                <a:spcPts val="1600"/>
              </a:spcBef>
              <a:spcAft>
                <a:spcPts val="0"/>
              </a:spcAft>
              <a:buNone/>
              <a:defRPr sz="1400">
                <a:solidFill>
                  <a:schemeClr val="dk2"/>
                </a:solidFill>
              </a:defRPr>
            </a:lvl2pPr>
            <a:lvl3pPr lvl="2" rtl="0">
              <a:lnSpc>
                <a:spcPct val="100000"/>
              </a:lnSpc>
              <a:spcBef>
                <a:spcPts val="1600"/>
              </a:spcBef>
              <a:spcAft>
                <a:spcPts val="0"/>
              </a:spcAft>
              <a:buNone/>
              <a:defRPr sz="1400">
                <a:solidFill>
                  <a:schemeClr val="dk2"/>
                </a:solidFill>
              </a:defRPr>
            </a:lvl3pPr>
            <a:lvl4pPr lvl="3" rtl="0">
              <a:lnSpc>
                <a:spcPct val="100000"/>
              </a:lnSpc>
              <a:spcBef>
                <a:spcPts val="1600"/>
              </a:spcBef>
              <a:spcAft>
                <a:spcPts val="0"/>
              </a:spcAft>
              <a:buNone/>
              <a:defRPr sz="1400">
                <a:solidFill>
                  <a:schemeClr val="dk2"/>
                </a:solidFill>
              </a:defRPr>
            </a:lvl4pPr>
            <a:lvl5pPr lvl="4" rtl="0">
              <a:lnSpc>
                <a:spcPct val="100000"/>
              </a:lnSpc>
              <a:spcBef>
                <a:spcPts val="1600"/>
              </a:spcBef>
              <a:spcAft>
                <a:spcPts val="0"/>
              </a:spcAft>
              <a:buNone/>
              <a:defRPr sz="1400">
                <a:solidFill>
                  <a:schemeClr val="dk2"/>
                </a:solidFill>
              </a:defRPr>
            </a:lvl5pPr>
            <a:lvl6pPr lvl="5" rtl="0">
              <a:lnSpc>
                <a:spcPct val="100000"/>
              </a:lnSpc>
              <a:spcBef>
                <a:spcPts val="1600"/>
              </a:spcBef>
              <a:spcAft>
                <a:spcPts val="0"/>
              </a:spcAft>
              <a:buNone/>
              <a:defRPr sz="1400">
                <a:solidFill>
                  <a:schemeClr val="dk2"/>
                </a:solidFill>
              </a:defRPr>
            </a:lvl6pPr>
            <a:lvl7pPr lvl="6" rtl="0">
              <a:lnSpc>
                <a:spcPct val="100000"/>
              </a:lnSpc>
              <a:spcBef>
                <a:spcPts val="1600"/>
              </a:spcBef>
              <a:spcAft>
                <a:spcPts val="0"/>
              </a:spcAft>
              <a:buNone/>
              <a:defRPr sz="1400">
                <a:solidFill>
                  <a:schemeClr val="dk2"/>
                </a:solidFill>
              </a:defRPr>
            </a:lvl7pPr>
            <a:lvl8pPr lvl="7" rtl="0">
              <a:lnSpc>
                <a:spcPct val="100000"/>
              </a:lnSpc>
              <a:spcBef>
                <a:spcPts val="1600"/>
              </a:spcBef>
              <a:spcAft>
                <a:spcPts val="0"/>
              </a:spcAft>
              <a:buNone/>
              <a:defRPr sz="1400">
                <a:solidFill>
                  <a:schemeClr val="dk2"/>
                </a:solidFill>
              </a:defRPr>
            </a:lvl8pPr>
            <a:lvl9pPr lvl="8" rtl="0">
              <a:lnSpc>
                <a:spcPct val="100000"/>
              </a:lnSpc>
              <a:spcBef>
                <a:spcPts val="1600"/>
              </a:spcBef>
              <a:spcAft>
                <a:spcPts val="1600"/>
              </a:spcAft>
              <a:buNone/>
              <a:defRPr sz="1400">
                <a:solidFill>
                  <a:schemeClr val="dk2"/>
                </a:solidFill>
              </a:defRPr>
            </a:lvl9pPr>
          </a:lstStyle>
          <a:p/>
        </p:txBody>
      </p:sp>
      <p:sp>
        <p:nvSpPr>
          <p:cNvPr id="402" name="Google Shape;402;p23"/>
          <p:cNvSpPr txBox="1"/>
          <p:nvPr>
            <p:ph idx="2" type="ctrTitle"/>
          </p:nvPr>
        </p:nvSpPr>
        <p:spPr>
          <a:xfrm>
            <a:off x="720050" y="349067"/>
            <a:ext cx="7265400" cy="834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3F3F3"/>
              </a:buClr>
              <a:buSzPts val="2400"/>
              <a:buNone/>
              <a:defRPr sz="3000"/>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MAIN_POINT_1_1_2">
    <p:bg>
      <p:bgPr>
        <a:gradFill>
          <a:gsLst>
            <a:gs pos="0">
              <a:schemeClr val="dk1"/>
            </a:gs>
            <a:gs pos="100000">
              <a:schemeClr val="lt1"/>
            </a:gs>
          </a:gsLst>
          <a:lin ang="5400700" scaled="0"/>
        </a:gradFill>
      </p:bgPr>
    </p:bg>
    <p:spTree>
      <p:nvGrpSpPr>
        <p:cNvPr id="403" name="Shape 403"/>
        <p:cNvGrpSpPr/>
        <p:nvPr/>
      </p:nvGrpSpPr>
      <p:grpSpPr>
        <a:xfrm>
          <a:off x="0" y="0"/>
          <a:ext cx="0" cy="0"/>
          <a:chOff x="0" y="0"/>
          <a:chExt cx="0" cy="0"/>
        </a:xfrm>
      </p:grpSpPr>
      <p:grpSp>
        <p:nvGrpSpPr>
          <p:cNvPr id="404" name="Google Shape;404;p24"/>
          <p:cNvGrpSpPr/>
          <p:nvPr/>
        </p:nvGrpSpPr>
        <p:grpSpPr>
          <a:xfrm>
            <a:off x="317250" y="100236"/>
            <a:ext cx="8509400" cy="5119132"/>
            <a:chOff x="317250" y="100236"/>
            <a:chExt cx="8509400" cy="5119132"/>
          </a:xfrm>
        </p:grpSpPr>
        <p:sp>
          <p:nvSpPr>
            <p:cNvPr id="405" name="Google Shape;405;p24"/>
            <p:cNvSpPr/>
            <p:nvPr/>
          </p:nvSpPr>
          <p:spPr>
            <a:xfrm>
              <a:off x="4459872" y="268825"/>
              <a:ext cx="224104" cy="112149"/>
            </a:xfrm>
            <a:custGeom>
              <a:rect b="b" l="l" r="r" t="t"/>
              <a:pathLst>
                <a:path extrusionOk="0" h="1153" w="2304">
                  <a:moveTo>
                    <a:pt x="0" y="1"/>
                  </a:moveTo>
                  <a:lnTo>
                    <a:pt x="1152" y="1153"/>
                  </a:lnTo>
                  <a:lnTo>
                    <a:pt x="23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4"/>
            <p:cNvSpPr/>
            <p:nvPr/>
          </p:nvSpPr>
          <p:spPr>
            <a:xfrm>
              <a:off x="4459872" y="4762622"/>
              <a:ext cx="224104" cy="112052"/>
            </a:xfrm>
            <a:custGeom>
              <a:rect b="b" l="l" r="r" t="t"/>
              <a:pathLst>
                <a:path extrusionOk="0" h="1152" w="2304">
                  <a:moveTo>
                    <a:pt x="1152" y="1"/>
                  </a:moveTo>
                  <a:lnTo>
                    <a:pt x="0" y="1152"/>
                  </a:lnTo>
                  <a:lnTo>
                    <a:pt x="2303" y="1152"/>
                  </a:lnTo>
                  <a:lnTo>
                    <a:pt x="11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4"/>
            <p:cNvSpPr/>
            <p:nvPr/>
          </p:nvSpPr>
          <p:spPr>
            <a:xfrm>
              <a:off x="7706505" y="455700"/>
              <a:ext cx="423266" cy="416913"/>
            </a:xfrm>
            <a:custGeom>
              <a:rect b="b" l="l" r="r" t="t"/>
              <a:pathLst>
                <a:path extrusionOk="0" h="7153" w="7262">
                  <a:moveTo>
                    <a:pt x="2404" y="973"/>
                  </a:moveTo>
                  <a:lnTo>
                    <a:pt x="6233" y="2353"/>
                  </a:lnTo>
                  <a:lnTo>
                    <a:pt x="4855" y="6183"/>
                  </a:lnTo>
                  <a:lnTo>
                    <a:pt x="1025" y="4803"/>
                  </a:lnTo>
                  <a:lnTo>
                    <a:pt x="2404" y="973"/>
                  </a:lnTo>
                  <a:close/>
                  <a:moveTo>
                    <a:pt x="2150" y="1"/>
                  </a:moveTo>
                  <a:cubicBezTo>
                    <a:pt x="1975" y="1"/>
                    <a:pt x="1811" y="110"/>
                    <a:pt x="1748" y="284"/>
                  </a:cubicBezTo>
                  <a:lnTo>
                    <a:pt x="81" y="4914"/>
                  </a:lnTo>
                  <a:cubicBezTo>
                    <a:pt x="1" y="5135"/>
                    <a:pt x="115" y="5379"/>
                    <a:pt x="336" y="5459"/>
                  </a:cubicBezTo>
                  <a:lnTo>
                    <a:pt x="4968" y="7126"/>
                  </a:lnTo>
                  <a:cubicBezTo>
                    <a:pt x="5016" y="7144"/>
                    <a:pt x="5065" y="7152"/>
                    <a:pt x="5113" y="7152"/>
                  </a:cubicBezTo>
                  <a:cubicBezTo>
                    <a:pt x="5286" y="7152"/>
                    <a:pt x="5447" y="7045"/>
                    <a:pt x="5510" y="6872"/>
                  </a:cubicBezTo>
                  <a:lnTo>
                    <a:pt x="7181" y="2239"/>
                  </a:lnTo>
                  <a:cubicBezTo>
                    <a:pt x="7262" y="2018"/>
                    <a:pt x="7144" y="1774"/>
                    <a:pt x="6923" y="1696"/>
                  </a:cubicBezTo>
                  <a:lnTo>
                    <a:pt x="2293" y="26"/>
                  </a:lnTo>
                  <a:cubicBezTo>
                    <a:pt x="2246" y="9"/>
                    <a:pt x="2198" y="1"/>
                    <a:pt x="2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4"/>
            <p:cNvSpPr/>
            <p:nvPr/>
          </p:nvSpPr>
          <p:spPr>
            <a:xfrm>
              <a:off x="1402600" y="100236"/>
              <a:ext cx="224103" cy="218722"/>
            </a:xfrm>
            <a:custGeom>
              <a:rect b="b" l="l" r="r" t="t"/>
              <a:pathLst>
                <a:path extrusionOk="0" h="4889" w="5009">
                  <a:moveTo>
                    <a:pt x="1573" y="0"/>
                  </a:moveTo>
                  <a:cubicBezTo>
                    <a:pt x="1513" y="0"/>
                    <a:pt x="1452" y="13"/>
                    <a:pt x="1393" y="41"/>
                  </a:cubicBezTo>
                  <a:cubicBezTo>
                    <a:pt x="1179" y="137"/>
                    <a:pt x="1085" y="392"/>
                    <a:pt x="1186" y="606"/>
                  </a:cubicBezTo>
                  <a:lnTo>
                    <a:pt x="1939" y="2236"/>
                  </a:lnTo>
                  <a:lnTo>
                    <a:pt x="308" y="2993"/>
                  </a:lnTo>
                  <a:cubicBezTo>
                    <a:pt x="94" y="3089"/>
                    <a:pt x="1" y="3344"/>
                    <a:pt x="101" y="3555"/>
                  </a:cubicBezTo>
                  <a:cubicBezTo>
                    <a:pt x="171" y="3711"/>
                    <a:pt x="325" y="3803"/>
                    <a:pt x="486" y="3803"/>
                  </a:cubicBezTo>
                  <a:cubicBezTo>
                    <a:pt x="547" y="3803"/>
                    <a:pt x="608" y="3790"/>
                    <a:pt x="667" y="3763"/>
                  </a:cubicBezTo>
                  <a:lnTo>
                    <a:pt x="2297" y="3009"/>
                  </a:lnTo>
                  <a:lnTo>
                    <a:pt x="3054" y="4643"/>
                  </a:lnTo>
                  <a:cubicBezTo>
                    <a:pt x="3124" y="4797"/>
                    <a:pt x="3279" y="4889"/>
                    <a:pt x="3441" y="4889"/>
                  </a:cubicBezTo>
                  <a:cubicBezTo>
                    <a:pt x="3500" y="4889"/>
                    <a:pt x="3559" y="4877"/>
                    <a:pt x="3616" y="4850"/>
                  </a:cubicBezTo>
                  <a:cubicBezTo>
                    <a:pt x="3830" y="4750"/>
                    <a:pt x="3924" y="4499"/>
                    <a:pt x="3827" y="4285"/>
                  </a:cubicBezTo>
                  <a:lnTo>
                    <a:pt x="3070" y="2652"/>
                  </a:lnTo>
                  <a:lnTo>
                    <a:pt x="4704" y="1898"/>
                  </a:lnTo>
                  <a:cubicBezTo>
                    <a:pt x="4914" y="1798"/>
                    <a:pt x="5008" y="1547"/>
                    <a:pt x="4911" y="1332"/>
                  </a:cubicBezTo>
                  <a:cubicBezTo>
                    <a:pt x="4838" y="1177"/>
                    <a:pt x="4686" y="1085"/>
                    <a:pt x="4526" y="1085"/>
                  </a:cubicBezTo>
                  <a:cubicBezTo>
                    <a:pt x="4465" y="1085"/>
                    <a:pt x="4404" y="1098"/>
                    <a:pt x="4346" y="1125"/>
                  </a:cubicBezTo>
                  <a:lnTo>
                    <a:pt x="2712" y="1878"/>
                  </a:lnTo>
                  <a:lnTo>
                    <a:pt x="1959" y="248"/>
                  </a:lnTo>
                  <a:cubicBezTo>
                    <a:pt x="1886" y="92"/>
                    <a:pt x="1733" y="0"/>
                    <a:pt x="15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9" name="Google Shape;409;p24"/>
            <p:cNvGrpSpPr/>
            <p:nvPr/>
          </p:nvGrpSpPr>
          <p:grpSpPr>
            <a:xfrm>
              <a:off x="317250" y="268825"/>
              <a:ext cx="8509400" cy="4605850"/>
              <a:chOff x="317250" y="268825"/>
              <a:chExt cx="8509400" cy="4605850"/>
            </a:xfrm>
          </p:grpSpPr>
          <p:sp>
            <p:nvSpPr>
              <p:cNvPr id="410" name="Google Shape;410;p24"/>
              <p:cNvSpPr/>
              <p:nvPr/>
            </p:nvSpPr>
            <p:spPr>
              <a:xfrm>
                <a:off x="3172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4"/>
              <p:cNvSpPr/>
              <p:nvPr/>
            </p:nvSpPr>
            <p:spPr>
              <a:xfrm rot="10800000">
                <a:off x="86695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2" name="Google Shape;412;p24"/>
            <p:cNvSpPr/>
            <p:nvPr/>
          </p:nvSpPr>
          <p:spPr>
            <a:xfrm rot="-3000083">
              <a:off x="935724" y="4747579"/>
              <a:ext cx="496882" cy="342676"/>
            </a:xfrm>
            <a:custGeom>
              <a:rect b="b" l="l" r="r" t="t"/>
              <a:pathLst>
                <a:path extrusionOk="0" h="11031" w="15995">
                  <a:moveTo>
                    <a:pt x="4510" y="1"/>
                  </a:moveTo>
                  <a:cubicBezTo>
                    <a:pt x="4478" y="1"/>
                    <a:pt x="4445" y="5"/>
                    <a:pt x="4412" y="12"/>
                  </a:cubicBezTo>
                  <a:lnTo>
                    <a:pt x="368" y="990"/>
                  </a:lnTo>
                  <a:cubicBezTo>
                    <a:pt x="141" y="1047"/>
                    <a:pt x="0" y="1274"/>
                    <a:pt x="54" y="1502"/>
                  </a:cubicBezTo>
                  <a:cubicBezTo>
                    <a:pt x="102" y="1698"/>
                    <a:pt x="276" y="1829"/>
                    <a:pt x="467" y="1829"/>
                  </a:cubicBezTo>
                  <a:cubicBezTo>
                    <a:pt x="501" y="1829"/>
                    <a:pt x="535" y="1825"/>
                    <a:pt x="569" y="1817"/>
                  </a:cubicBezTo>
                  <a:lnTo>
                    <a:pt x="4198" y="939"/>
                  </a:lnTo>
                  <a:lnTo>
                    <a:pt x="5075" y="4572"/>
                  </a:lnTo>
                  <a:cubicBezTo>
                    <a:pt x="5120" y="4765"/>
                    <a:pt x="5295" y="4896"/>
                    <a:pt x="5486" y="4896"/>
                  </a:cubicBezTo>
                  <a:cubicBezTo>
                    <a:pt x="5519" y="4896"/>
                    <a:pt x="5553" y="4892"/>
                    <a:pt x="5587" y="4883"/>
                  </a:cubicBezTo>
                  <a:lnTo>
                    <a:pt x="9219" y="4009"/>
                  </a:lnTo>
                  <a:lnTo>
                    <a:pt x="10093" y="7638"/>
                  </a:lnTo>
                  <a:cubicBezTo>
                    <a:pt x="10141" y="7833"/>
                    <a:pt x="10315" y="7964"/>
                    <a:pt x="10509" y="7964"/>
                  </a:cubicBezTo>
                  <a:cubicBezTo>
                    <a:pt x="10542" y="7964"/>
                    <a:pt x="10575" y="7960"/>
                    <a:pt x="10608" y="7952"/>
                  </a:cubicBezTo>
                  <a:lnTo>
                    <a:pt x="14237" y="7076"/>
                  </a:lnTo>
                  <a:lnTo>
                    <a:pt x="15114" y="10704"/>
                  </a:lnTo>
                  <a:cubicBezTo>
                    <a:pt x="15160" y="10899"/>
                    <a:pt x="15336" y="11030"/>
                    <a:pt x="15528" y="11030"/>
                  </a:cubicBezTo>
                  <a:cubicBezTo>
                    <a:pt x="15560" y="11030"/>
                    <a:pt x="15593" y="11026"/>
                    <a:pt x="15626" y="11019"/>
                  </a:cubicBezTo>
                  <a:cubicBezTo>
                    <a:pt x="15858" y="10962"/>
                    <a:pt x="15994" y="10734"/>
                    <a:pt x="15941" y="10503"/>
                  </a:cubicBezTo>
                  <a:lnTo>
                    <a:pt x="14963" y="6463"/>
                  </a:lnTo>
                  <a:cubicBezTo>
                    <a:pt x="14918" y="6267"/>
                    <a:pt x="14744" y="6136"/>
                    <a:pt x="14554" y="6136"/>
                  </a:cubicBezTo>
                  <a:cubicBezTo>
                    <a:pt x="14520" y="6136"/>
                    <a:pt x="14486" y="6140"/>
                    <a:pt x="14452" y="6149"/>
                  </a:cubicBezTo>
                  <a:lnTo>
                    <a:pt x="10823" y="7025"/>
                  </a:lnTo>
                  <a:lnTo>
                    <a:pt x="9945" y="3393"/>
                  </a:lnTo>
                  <a:cubicBezTo>
                    <a:pt x="9897" y="3200"/>
                    <a:pt x="9726" y="3069"/>
                    <a:pt x="9534" y="3069"/>
                  </a:cubicBezTo>
                  <a:cubicBezTo>
                    <a:pt x="9500" y="3069"/>
                    <a:pt x="9465" y="3073"/>
                    <a:pt x="9430" y="3082"/>
                  </a:cubicBezTo>
                  <a:lnTo>
                    <a:pt x="5801" y="3955"/>
                  </a:lnTo>
                  <a:lnTo>
                    <a:pt x="4924" y="327"/>
                  </a:lnTo>
                  <a:cubicBezTo>
                    <a:pt x="4879" y="132"/>
                    <a:pt x="4703" y="1"/>
                    <a:pt x="4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4"/>
            <p:cNvSpPr/>
            <p:nvPr/>
          </p:nvSpPr>
          <p:spPr>
            <a:xfrm>
              <a:off x="7649030" y="4686859"/>
              <a:ext cx="336421" cy="336596"/>
            </a:xfrm>
            <a:custGeom>
              <a:rect b="b" l="l" r="r" t="t"/>
              <a:pathLst>
                <a:path extrusionOk="0" h="5775" w="5772">
                  <a:moveTo>
                    <a:pt x="2886" y="854"/>
                  </a:moveTo>
                  <a:cubicBezTo>
                    <a:pt x="4008" y="854"/>
                    <a:pt x="4921" y="1765"/>
                    <a:pt x="4921" y="2890"/>
                  </a:cubicBezTo>
                  <a:cubicBezTo>
                    <a:pt x="4921" y="4011"/>
                    <a:pt x="4008" y="4924"/>
                    <a:pt x="2886" y="4924"/>
                  </a:cubicBezTo>
                  <a:cubicBezTo>
                    <a:pt x="1765" y="4924"/>
                    <a:pt x="851" y="4011"/>
                    <a:pt x="851" y="2890"/>
                  </a:cubicBezTo>
                  <a:cubicBezTo>
                    <a:pt x="851" y="1765"/>
                    <a:pt x="1765" y="854"/>
                    <a:pt x="2886" y="854"/>
                  </a:cubicBezTo>
                  <a:close/>
                  <a:moveTo>
                    <a:pt x="2886" y="1"/>
                  </a:moveTo>
                  <a:cubicBezTo>
                    <a:pt x="1296" y="1"/>
                    <a:pt x="1" y="1296"/>
                    <a:pt x="1" y="2890"/>
                  </a:cubicBezTo>
                  <a:cubicBezTo>
                    <a:pt x="1" y="4479"/>
                    <a:pt x="1296" y="5774"/>
                    <a:pt x="2886" y="5774"/>
                  </a:cubicBezTo>
                  <a:cubicBezTo>
                    <a:pt x="4480" y="5774"/>
                    <a:pt x="5771" y="4479"/>
                    <a:pt x="5771" y="2890"/>
                  </a:cubicBezTo>
                  <a:cubicBezTo>
                    <a:pt x="5771" y="1296"/>
                    <a:pt x="4480" y="1"/>
                    <a:pt x="2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4" name="Google Shape;414;p24"/>
          <p:cNvGrpSpPr/>
          <p:nvPr/>
        </p:nvGrpSpPr>
        <p:grpSpPr>
          <a:xfrm>
            <a:off x="2418563" y="0"/>
            <a:ext cx="6160813" cy="5143500"/>
            <a:chOff x="2415963" y="0"/>
            <a:chExt cx="6160813" cy="5143500"/>
          </a:xfrm>
        </p:grpSpPr>
        <p:sp>
          <p:nvSpPr>
            <p:cNvPr id="415" name="Google Shape;415;p24"/>
            <p:cNvSpPr/>
            <p:nvPr/>
          </p:nvSpPr>
          <p:spPr>
            <a:xfrm>
              <a:off x="6080000" y="2532050"/>
              <a:ext cx="2496775" cy="2611450"/>
            </a:xfrm>
            <a:custGeom>
              <a:rect b="b" l="l" r="r" t="t"/>
              <a:pathLst>
                <a:path extrusionOk="0" h="104458" w="99871">
                  <a:moveTo>
                    <a:pt x="20710" y="20753"/>
                  </a:moveTo>
                  <a:lnTo>
                    <a:pt x="77504" y="59211"/>
                  </a:lnTo>
                  <a:lnTo>
                    <a:pt x="15797" y="89169"/>
                  </a:lnTo>
                  <a:lnTo>
                    <a:pt x="20710" y="20753"/>
                  </a:lnTo>
                  <a:close/>
                  <a:moveTo>
                    <a:pt x="14233" y="1"/>
                  </a:moveTo>
                  <a:cubicBezTo>
                    <a:pt x="13129" y="1"/>
                    <a:pt x="12021" y="248"/>
                    <a:pt x="10997" y="750"/>
                  </a:cubicBezTo>
                  <a:cubicBezTo>
                    <a:pt x="8609" y="1905"/>
                    <a:pt x="7027" y="4241"/>
                    <a:pt x="6838" y="6885"/>
                  </a:cubicBezTo>
                  <a:lnTo>
                    <a:pt x="90" y="100914"/>
                  </a:lnTo>
                  <a:cubicBezTo>
                    <a:pt x="0" y="102151"/>
                    <a:pt x="228" y="103363"/>
                    <a:pt x="716" y="104458"/>
                  </a:cubicBezTo>
                  <a:lnTo>
                    <a:pt x="18242" y="104458"/>
                  </a:lnTo>
                  <a:lnTo>
                    <a:pt x="95527" y="66938"/>
                  </a:lnTo>
                  <a:cubicBezTo>
                    <a:pt x="96242" y="66593"/>
                    <a:pt x="96892" y="66138"/>
                    <a:pt x="97445" y="65598"/>
                  </a:cubicBezTo>
                  <a:cubicBezTo>
                    <a:pt x="98734" y="64347"/>
                    <a:pt x="99549" y="62650"/>
                    <a:pt x="99682" y="60803"/>
                  </a:cubicBezTo>
                  <a:cubicBezTo>
                    <a:pt x="99871" y="58159"/>
                    <a:pt x="98639" y="55620"/>
                    <a:pt x="96446" y="54137"/>
                  </a:cubicBezTo>
                  <a:lnTo>
                    <a:pt x="18388" y="1280"/>
                  </a:lnTo>
                  <a:cubicBezTo>
                    <a:pt x="17142" y="432"/>
                    <a:pt x="15688" y="1"/>
                    <a:pt x="14233" y="1"/>
                  </a:cubicBez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4"/>
            <p:cNvSpPr/>
            <p:nvPr/>
          </p:nvSpPr>
          <p:spPr>
            <a:xfrm>
              <a:off x="2415963" y="0"/>
              <a:ext cx="959475" cy="574975"/>
            </a:xfrm>
            <a:custGeom>
              <a:rect b="b" l="l" r="r" t="t"/>
              <a:pathLst>
                <a:path extrusionOk="0" h="22999" w="38379">
                  <a:moveTo>
                    <a:pt x="1" y="1"/>
                  </a:moveTo>
                  <a:lnTo>
                    <a:pt x="28154" y="21999"/>
                  </a:lnTo>
                  <a:cubicBezTo>
                    <a:pt x="28552" y="22312"/>
                    <a:pt x="28992" y="22554"/>
                    <a:pt x="29458" y="22719"/>
                  </a:cubicBezTo>
                  <a:cubicBezTo>
                    <a:pt x="29969" y="22904"/>
                    <a:pt x="30509" y="22998"/>
                    <a:pt x="31054" y="22998"/>
                  </a:cubicBezTo>
                  <a:cubicBezTo>
                    <a:pt x="31651" y="22998"/>
                    <a:pt x="32248" y="22885"/>
                    <a:pt x="32817" y="22657"/>
                  </a:cubicBezTo>
                  <a:cubicBezTo>
                    <a:pt x="34375" y="22023"/>
                    <a:pt x="35484" y="20610"/>
                    <a:pt x="35716" y="18943"/>
                  </a:cubicBezTo>
                  <a:lnTo>
                    <a:pt x="38378" y="1"/>
                  </a:lnTo>
                  <a:lnTo>
                    <a:pt x="28865" y="1"/>
                  </a:lnTo>
                  <a:lnTo>
                    <a:pt x="27524" y="9552"/>
                  </a:lnTo>
                  <a:lnTo>
                    <a:pt x="15301" y="1"/>
                  </a:ln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7" name="Google Shape;417;p24"/>
          <p:cNvSpPr txBox="1"/>
          <p:nvPr>
            <p:ph type="title"/>
          </p:nvPr>
        </p:nvSpPr>
        <p:spPr>
          <a:xfrm>
            <a:off x="2934650" y="1658400"/>
            <a:ext cx="1350300" cy="1345500"/>
          </a:xfrm>
          <a:prstGeom prst="rect">
            <a:avLst/>
          </a:prstGeom>
          <a:noFill/>
          <a:ln>
            <a:noFill/>
          </a:ln>
        </p:spPr>
        <p:txBody>
          <a:bodyPr anchorCtr="0" anchor="b" bIns="0" lIns="0" spcFirstLastPara="1" rIns="72000" wrap="square" tIns="0">
            <a:noAutofit/>
          </a:bodyPr>
          <a:lstStyle>
            <a:lvl1pPr lvl="0" rtl="0" algn="r">
              <a:spcBef>
                <a:spcPts val="0"/>
              </a:spcBef>
              <a:spcAft>
                <a:spcPts val="0"/>
              </a:spcAft>
              <a:buSzPts val="2200"/>
              <a:buNone/>
              <a:defRPr i="0" sz="2400"/>
            </a:lvl1pPr>
            <a:lvl2pPr lvl="1" rtl="0" algn="r">
              <a:spcBef>
                <a:spcPts val="0"/>
              </a:spcBef>
              <a:spcAft>
                <a:spcPts val="0"/>
              </a:spcAft>
              <a:buSzPts val="2500"/>
              <a:buNone/>
              <a:defRPr sz="2500"/>
            </a:lvl2pPr>
            <a:lvl3pPr lvl="2" rtl="0" algn="r">
              <a:spcBef>
                <a:spcPts val="0"/>
              </a:spcBef>
              <a:spcAft>
                <a:spcPts val="0"/>
              </a:spcAft>
              <a:buSzPts val="2500"/>
              <a:buNone/>
              <a:defRPr sz="2500"/>
            </a:lvl3pPr>
            <a:lvl4pPr lvl="3" rtl="0" algn="r">
              <a:spcBef>
                <a:spcPts val="0"/>
              </a:spcBef>
              <a:spcAft>
                <a:spcPts val="0"/>
              </a:spcAft>
              <a:buSzPts val="2500"/>
              <a:buNone/>
              <a:defRPr sz="2500"/>
            </a:lvl4pPr>
            <a:lvl5pPr lvl="4" rtl="0" algn="r">
              <a:spcBef>
                <a:spcPts val="0"/>
              </a:spcBef>
              <a:spcAft>
                <a:spcPts val="0"/>
              </a:spcAft>
              <a:buSzPts val="2500"/>
              <a:buNone/>
              <a:defRPr sz="2500"/>
            </a:lvl5pPr>
            <a:lvl6pPr lvl="5" rtl="0" algn="r">
              <a:spcBef>
                <a:spcPts val="0"/>
              </a:spcBef>
              <a:spcAft>
                <a:spcPts val="0"/>
              </a:spcAft>
              <a:buSzPts val="2500"/>
              <a:buNone/>
              <a:defRPr sz="2500"/>
            </a:lvl6pPr>
            <a:lvl7pPr lvl="6" rtl="0" algn="r">
              <a:spcBef>
                <a:spcPts val="0"/>
              </a:spcBef>
              <a:spcAft>
                <a:spcPts val="0"/>
              </a:spcAft>
              <a:buSzPts val="2500"/>
              <a:buNone/>
              <a:defRPr sz="2500"/>
            </a:lvl7pPr>
            <a:lvl8pPr lvl="7" rtl="0" algn="r">
              <a:spcBef>
                <a:spcPts val="0"/>
              </a:spcBef>
              <a:spcAft>
                <a:spcPts val="0"/>
              </a:spcAft>
              <a:buSzPts val="2500"/>
              <a:buNone/>
              <a:defRPr sz="2500"/>
            </a:lvl8pPr>
            <a:lvl9pPr lvl="8" rtl="0" algn="r">
              <a:spcBef>
                <a:spcPts val="0"/>
              </a:spcBef>
              <a:spcAft>
                <a:spcPts val="0"/>
              </a:spcAft>
              <a:buSzPts val="2500"/>
              <a:buNone/>
              <a:defRPr sz="2500"/>
            </a:lvl9pPr>
          </a:lstStyle>
          <a:p/>
        </p:txBody>
      </p:sp>
      <p:sp>
        <p:nvSpPr>
          <p:cNvPr id="418" name="Google Shape;418;p24"/>
          <p:cNvSpPr txBox="1"/>
          <p:nvPr>
            <p:ph idx="1" type="subTitle"/>
          </p:nvPr>
        </p:nvSpPr>
        <p:spPr>
          <a:xfrm>
            <a:off x="1511850" y="3525933"/>
            <a:ext cx="2772900" cy="888300"/>
          </a:xfrm>
          <a:prstGeom prst="rect">
            <a:avLst/>
          </a:prstGeom>
        </p:spPr>
        <p:txBody>
          <a:bodyPr anchorCtr="0" anchor="ctr" bIns="91425" lIns="91425" spcFirstLastPara="1" rIns="72000" wrap="square" tIns="91425">
            <a:noAutofit/>
          </a:bodyPr>
          <a:lstStyle>
            <a:lvl1pPr lvl="0" rtl="0" algn="r">
              <a:lnSpc>
                <a:spcPct val="100000"/>
              </a:lnSpc>
              <a:spcBef>
                <a:spcPts val="0"/>
              </a:spcBef>
              <a:spcAft>
                <a:spcPts val="0"/>
              </a:spcAft>
              <a:buNone/>
              <a:defRPr sz="1400"/>
            </a:lvl1pPr>
            <a:lvl2pPr lvl="1" rtl="0" algn="r">
              <a:lnSpc>
                <a:spcPct val="100000"/>
              </a:lnSpc>
              <a:spcBef>
                <a:spcPts val="1600"/>
              </a:spcBef>
              <a:spcAft>
                <a:spcPts val="0"/>
              </a:spcAft>
              <a:buNone/>
              <a:defRPr sz="1400"/>
            </a:lvl2pPr>
            <a:lvl3pPr lvl="2" rtl="0" algn="r">
              <a:lnSpc>
                <a:spcPct val="100000"/>
              </a:lnSpc>
              <a:spcBef>
                <a:spcPts val="1600"/>
              </a:spcBef>
              <a:spcAft>
                <a:spcPts val="0"/>
              </a:spcAft>
              <a:buNone/>
              <a:defRPr sz="1400"/>
            </a:lvl3pPr>
            <a:lvl4pPr lvl="3" rtl="0" algn="r">
              <a:lnSpc>
                <a:spcPct val="100000"/>
              </a:lnSpc>
              <a:spcBef>
                <a:spcPts val="1600"/>
              </a:spcBef>
              <a:spcAft>
                <a:spcPts val="0"/>
              </a:spcAft>
              <a:buNone/>
              <a:defRPr sz="1400"/>
            </a:lvl4pPr>
            <a:lvl5pPr lvl="4" rtl="0" algn="r">
              <a:lnSpc>
                <a:spcPct val="100000"/>
              </a:lnSpc>
              <a:spcBef>
                <a:spcPts val="1600"/>
              </a:spcBef>
              <a:spcAft>
                <a:spcPts val="0"/>
              </a:spcAft>
              <a:buNone/>
              <a:defRPr sz="1400"/>
            </a:lvl5pPr>
            <a:lvl6pPr lvl="5" rtl="0" algn="r">
              <a:lnSpc>
                <a:spcPct val="100000"/>
              </a:lnSpc>
              <a:spcBef>
                <a:spcPts val="1600"/>
              </a:spcBef>
              <a:spcAft>
                <a:spcPts val="0"/>
              </a:spcAft>
              <a:buNone/>
              <a:defRPr sz="1400"/>
            </a:lvl6pPr>
            <a:lvl7pPr lvl="6" rtl="0" algn="r">
              <a:lnSpc>
                <a:spcPct val="100000"/>
              </a:lnSpc>
              <a:spcBef>
                <a:spcPts val="1600"/>
              </a:spcBef>
              <a:spcAft>
                <a:spcPts val="0"/>
              </a:spcAft>
              <a:buNone/>
              <a:defRPr sz="1400"/>
            </a:lvl7pPr>
            <a:lvl8pPr lvl="7" rtl="0" algn="r">
              <a:lnSpc>
                <a:spcPct val="100000"/>
              </a:lnSpc>
              <a:spcBef>
                <a:spcPts val="1600"/>
              </a:spcBef>
              <a:spcAft>
                <a:spcPts val="0"/>
              </a:spcAft>
              <a:buNone/>
              <a:defRPr sz="1400"/>
            </a:lvl8pPr>
            <a:lvl9pPr lvl="8" rtl="0" algn="r">
              <a:lnSpc>
                <a:spcPct val="100000"/>
              </a:lnSpc>
              <a:spcBef>
                <a:spcPts val="1600"/>
              </a:spcBef>
              <a:spcAft>
                <a:spcPts val="1600"/>
              </a:spcAft>
              <a:buNone/>
              <a:defRPr sz="1400"/>
            </a:lvl9pPr>
          </a:lstStyle>
          <a:p/>
        </p:txBody>
      </p:sp>
      <p:sp>
        <p:nvSpPr>
          <p:cNvPr id="419" name="Google Shape;419;p24"/>
          <p:cNvSpPr txBox="1"/>
          <p:nvPr>
            <p:ph idx="2" type="ctrTitle"/>
          </p:nvPr>
        </p:nvSpPr>
        <p:spPr>
          <a:xfrm>
            <a:off x="720050" y="349067"/>
            <a:ext cx="7265400" cy="834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3F3F3"/>
              </a:buClr>
              <a:buSzPts val="2400"/>
              <a:buNone/>
              <a:defRPr sz="3000"/>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5">
    <p:bg>
      <p:bgPr>
        <a:gradFill>
          <a:gsLst>
            <a:gs pos="0">
              <a:schemeClr val="dk1"/>
            </a:gs>
            <a:gs pos="100000">
              <a:schemeClr val="lt1"/>
            </a:gs>
          </a:gsLst>
          <a:lin ang="5400700" scaled="0"/>
        </a:gradFill>
      </p:bgPr>
    </p:bg>
    <p:spTree>
      <p:nvGrpSpPr>
        <p:cNvPr id="420" name="Shape 420"/>
        <p:cNvGrpSpPr/>
        <p:nvPr/>
      </p:nvGrpSpPr>
      <p:grpSpPr>
        <a:xfrm>
          <a:off x="0" y="0"/>
          <a:ext cx="0" cy="0"/>
          <a:chOff x="0" y="0"/>
          <a:chExt cx="0" cy="0"/>
        </a:xfrm>
      </p:grpSpPr>
      <p:grpSp>
        <p:nvGrpSpPr>
          <p:cNvPr id="421" name="Google Shape;421;p25"/>
          <p:cNvGrpSpPr/>
          <p:nvPr/>
        </p:nvGrpSpPr>
        <p:grpSpPr>
          <a:xfrm>
            <a:off x="2600" y="0"/>
            <a:ext cx="9138638" cy="5143500"/>
            <a:chOff x="2600" y="0"/>
            <a:chExt cx="9138638" cy="5143500"/>
          </a:xfrm>
        </p:grpSpPr>
        <p:sp>
          <p:nvSpPr>
            <p:cNvPr id="422" name="Google Shape;422;p25"/>
            <p:cNvSpPr/>
            <p:nvPr/>
          </p:nvSpPr>
          <p:spPr>
            <a:xfrm>
              <a:off x="2325975" y="325725"/>
              <a:ext cx="4491900" cy="4491900"/>
            </a:xfrm>
            <a:prstGeom prst="ellipse">
              <a:avLst/>
            </a:pr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3" name="Google Shape;423;p25"/>
            <p:cNvGrpSpPr/>
            <p:nvPr/>
          </p:nvGrpSpPr>
          <p:grpSpPr>
            <a:xfrm>
              <a:off x="2600" y="0"/>
              <a:ext cx="9138638" cy="5143500"/>
              <a:chOff x="0" y="0"/>
              <a:chExt cx="9138638" cy="5143500"/>
            </a:xfrm>
          </p:grpSpPr>
          <p:sp>
            <p:nvSpPr>
              <p:cNvPr id="424" name="Google Shape;424;p25"/>
              <p:cNvSpPr/>
              <p:nvPr/>
            </p:nvSpPr>
            <p:spPr>
              <a:xfrm>
                <a:off x="5744400" y="2532050"/>
                <a:ext cx="2496775" cy="2611450"/>
              </a:xfrm>
              <a:custGeom>
                <a:rect b="b" l="l" r="r" t="t"/>
                <a:pathLst>
                  <a:path extrusionOk="0" h="104458" w="99871">
                    <a:moveTo>
                      <a:pt x="20710" y="20753"/>
                    </a:moveTo>
                    <a:lnTo>
                      <a:pt x="77504" y="59211"/>
                    </a:lnTo>
                    <a:lnTo>
                      <a:pt x="15797" y="89169"/>
                    </a:lnTo>
                    <a:lnTo>
                      <a:pt x="20710" y="20753"/>
                    </a:lnTo>
                    <a:close/>
                    <a:moveTo>
                      <a:pt x="14233" y="1"/>
                    </a:moveTo>
                    <a:cubicBezTo>
                      <a:pt x="13129" y="1"/>
                      <a:pt x="12021" y="248"/>
                      <a:pt x="10997" y="750"/>
                    </a:cubicBezTo>
                    <a:cubicBezTo>
                      <a:pt x="8609" y="1905"/>
                      <a:pt x="7027" y="4241"/>
                      <a:pt x="6838" y="6885"/>
                    </a:cubicBezTo>
                    <a:lnTo>
                      <a:pt x="90" y="100914"/>
                    </a:lnTo>
                    <a:cubicBezTo>
                      <a:pt x="0" y="102151"/>
                      <a:pt x="228" y="103363"/>
                      <a:pt x="716" y="104458"/>
                    </a:cubicBezTo>
                    <a:lnTo>
                      <a:pt x="18242" y="104458"/>
                    </a:lnTo>
                    <a:lnTo>
                      <a:pt x="95527" y="66938"/>
                    </a:lnTo>
                    <a:cubicBezTo>
                      <a:pt x="96242" y="66593"/>
                      <a:pt x="96892" y="66138"/>
                      <a:pt x="97445" y="65598"/>
                    </a:cubicBezTo>
                    <a:cubicBezTo>
                      <a:pt x="98734" y="64347"/>
                      <a:pt x="99549" y="62650"/>
                      <a:pt x="99682" y="60803"/>
                    </a:cubicBezTo>
                    <a:cubicBezTo>
                      <a:pt x="99871" y="58159"/>
                      <a:pt x="98639" y="55620"/>
                      <a:pt x="96446" y="54137"/>
                    </a:cubicBezTo>
                    <a:lnTo>
                      <a:pt x="18388" y="1280"/>
                    </a:lnTo>
                    <a:cubicBezTo>
                      <a:pt x="17142" y="432"/>
                      <a:pt x="15688" y="1"/>
                      <a:pt x="14233" y="1"/>
                    </a:cubicBez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5"/>
              <p:cNvSpPr/>
              <p:nvPr/>
            </p:nvSpPr>
            <p:spPr>
              <a:xfrm>
                <a:off x="0" y="0"/>
                <a:ext cx="4590109" cy="2185646"/>
              </a:xfrm>
              <a:custGeom>
                <a:rect b="b" l="l" r="r" t="t"/>
                <a:pathLst>
                  <a:path extrusionOk="0" h="70199" w="147426">
                    <a:moveTo>
                      <a:pt x="10785" y="1"/>
                    </a:moveTo>
                    <a:lnTo>
                      <a:pt x="1" y="12836"/>
                    </a:lnTo>
                    <a:lnTo>
                      <a:pt x="1" y="46342"/>
                    </a:lnTo>
                    <a:lnTo>
                      <a:pt x="133677" y="70027"/>
                    </a:lnTo>
                    <a:cubicBezTo>
                      <a:pt x="134325" y="70141"/>
                      <a:pt x="134974" y="70198"/>
                      <a:pt x="135619" y="70198"/>
                    </a:cubicBezTo>
                    <a:cubicBezTo>
                      <a:pt x="136144" y="70198"/>
                      <a:pt x="136671" y="70159"/>
                      <a:pt x="137192" y="70084"/>
                    </a:cubicBezTo>
                    <a:cubicBezTo>
                      <a:pt x="139859" y="69705"/>
                      <a:pt x="142342" y="68359"/>
                      <a:pt x="144128" y="66232"/>
                    </a:cubicBezTo>
                    <a:cubicBezTo>
                      <a:pt x="146687" y="63190"/>
                      <a:pt x="147426" y="59020"/>
                      <a:pt x="146071" y="55287"/>
                    </a:cubicBezTo>
                    <a:lnTo>
                      <a:pt x="125996" y="1"/>
                    </a:lnTo>
                    <a:lnTo>
                      <a:pt x="102340" y="1"/>
                    </a:lnTo>
                    <a:lnTo>
                      <a:pt x="118596" y="44769"/>
                    </a:lnTo>
                    <a:lnTo>
                      <a:pt x="17289" y="26822"/>
                    </a:lnTo>
                    <a:lnTo>
                      <a:pt x="39832" y="1"/>
                    </a:ln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5"/>
              <p:cNvSpPr/>
              <p:nvPr/>
            </p:nvSpPr>
            <p:spPr>
              <a:xfrm>
                <a:off x="6583675" y="0"/>
                <a:ext cx="959475" cy="574975"/>
              </a:xfrm>
              <a:custGeom>
                <a:rect b="b" l="l" r="r" t="t"/>
                <a:pathLst>
                  <a:path extrusionOk="0" h="22999" w="38379">
                    <a:moveTo>
                      <a:pt x="1" y="1"/>
                    </a:moveTo>
                    <a:lnTo>
                      <a:pt x="28154" y="21999"/>
                    </a:lnTo>
                    <a:cubicBezTo>
                      <a:pt x="28552" y="22312"/>
                      <a:pt x="28992" y="22554"/>
                      <a:pt x="29458" y="22719"/>
                    </a:cubicBezTo>
                    <a:cubicBezTo>
                      <a:pt x="29969" y="22904"/>
                      <a:pt x="30509" y="22998"/>
                      <a:pt x="31054" y="22998"/>
                    </a:cubicBezTo>
                    <a:cubicBezTo>
                      <a:pt x="31651" y="22998"/>
                      <a:pt x="32248" y="22885"/>
                      <a:pt x="32817" y="22657"/>
                    </a:cubicBezTo>
                    <a:cubicBezTo>
                      <a:pt x="34375" y="22023"/>
                      <a:pt x="35484" y="20610"/>
                      <a:pt x="35716" y="18943"/>
                    </a:cubicBezTo>
                    <a:lnTo>
                      <a:pt x="38378" y="1"/>
                    </a:lnTo>
                    <a:lnTo>
                      <a:pt x="28865" y="1"/>
                    </a:lnTo>
                    <a:lnTo>
                      <a:pt x="27524" y="9552"/>
                    </a:lnTo>
                    <a:lnTo>
                      <a:pt x="15301" y="1"/>
                    </a:ln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5"/>
              <p:cNvSpPr/>
              <p:nvPr/>
            </p:nvSpPr>
            <p:spPr>
              <a:xfrm rot="10800000">
                <a:off x="8357563" y="268825"/>
                <a:ext cx="781075" cy="995825"/>
              </a:xfrm>
              <a:custGeom>
                <a:rect b="b" l="l" r="r" t="t"/>
                <a:pathLst>
                  <a:path extrusionOk="0" h="39833" w="31243">
                    <a:moveTo>
                      <a:pt x="1" y="1"/>
                    </a:moveTo>
                    <a:lnTo>
                      <a:pt x="1" y="7491"/>
                    </a:lnTo>
                    <a:lnTo>
                      <a:pt x="21885" y="22311"/>
                    </a:lnTo>
                    <a:lnTo>
                      <a:pt x="1" y="32938"/>
                    </a:lnTo>
                    <a:lnTo>
                      <a:pt x="1" y="39832"/>
                    </a:lnTo>
                    <a:lnTo>
                      <a:pt x="29423" y="25547"/>
                    </a:lnTo>
                    <a:cubicBezTo>
                      <a:pt x="29727" y="25400"/>
                      <a:pt x="29996" y="25210"/>
                      <a:pt x="30229" y="24983"/>
                    </a:cubicBezTo>
                    <a:cubicBezTo>
                      <a:pt x="30769" y="24462"/>
                      <a:pt x="31110" y="23751"/>
                      <a:pt x="31167" y="22979"/>
                    </a:cubicBezTo>
                    <a:cubicBezTo>
                      <a:pt x="31242" y="21871"/>
                      <a:pt x="30726" y="20810"/>
                      <a:pt x="29812" y="20189"/>
                    </a:cubicBezTo>
                    <a:lnTo>
                      <a:pt x="1" y="1"/>
                    </a:ln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28" name="Google Shape;428;p25"/>
          <p:cNvGrpSpPr/>
          <p:nvPr/>
        </p:nvGrpSpPr>
        <p:grpSpPr>
          <a:xfrm>
            <a:off x="317250" y="100236"/>
            <a:ext cx="8509400" cy="5119132"/>
            <a:chOff x="317250" y="100236"/>
            <a:chExt cx="8509400" cy="5119132"/>
          </a:xfrm>
        </p:grpSpPr>
        <p:sp>
          <p:nvSpPr>
            <p:cNvPr id="429" name="Google Shape;429;p25"/>
            <p:cNvSpPr/>
            <p:nvPr/>
          </p:nvSpPr>
          <p:spPr>
            <a:xfrm>
              <a:off x="4459872" y="268825"/>
              <a:ext cx="224104" cy="112149"/>
            </a:xfrm>
            <a:custGeom>
              <a:rect b="b" l="l" r="r" t="t"/>
              <a:pathLst>
                <a:path extrusionOk="0" h="1153" w="2304">
                  <a:moveTo>
                    <a:pt x="0" y="1"/>
                  </a:moveTo>
                  <a:lnTo>
                    <a:pt x="1152" y="1153"/>
                  </a:lnTo>
                  <a:lnTo>
                    <a:pt x="23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5"/>
            <p:cNvSpPr/>
            <p:nvPr/>
          </p:nvSpPr>
          <p:spPr>
            <a:xfrm>
              <a:off x="4459872" y="4762622"/>
              <a:ext cx="224104" cy="112052"/>
            </a:xfrm>
            <a:custGeom>
              <a:rect b="b" l="l" r="r" t="t"/>
              <a:pathLst>
                <a:path extrusionOk="0" h="1152" w="2304">
                  <a:moveTo>
                    <a:pt x="1152" y="1"/>
                  </a:moveTo>
                  <a:lnTo>
                    <a:pt x="0" y="1152"/>
                  </a:lnTo>
                  <a:lnTo>
                    <a:pt x="2303" y="1152"/>
                  </a:lnTo>
                  <a:lnTo>
                    <a:pt x="11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5"/>
            <p:cNvSpPr/>
            <p:nvPr/>
          </p:nvSpPr>
          <p:spPr>
            <a:xfrm>
              <a:off x="7706505" y="455700"/>
              <a:ext cx="423266" cy="416913"/>
            </a:xfrm>
            <a:custGeom>
              <a:rect b="b" l="l" r="r" t="t"/>
              <a:pathLst>
                <a:path extrusionOk="0" h="7153" w="7262">
                  <a:moveTo>
                    <a:pt x="2404" y="973"/>
                  </a:moveTo>
                  <a:lnTo>
                    <a:pt x="6233" y="2353"/>
                  </a:lnTo>
                  <a:lnTo>
                    <a:pt x="4855" y="6183"/>
                  </a:lnTo>
                  <a:lnTo>
                    <a:pt x="1025" y="4803"/>
                  </a:lnTo>
                  <a:lnTo>
                    <a:pt x="2404" y="973"/>
                  </a:lnTo>
                  <a:close/>
                  <a:moveTo>
                    <a:pt x="2150" y="1"/>
                  </a:moveTo>
                  <a:cubicBezTo>
                    <a:pt x="1975" y="1"/>
                    <a:pt x="1811" y="110"/>
                    <a:pt x="1748" y="284"/>
                  </a:cubicBezTo>
                  <a:lnTo>
                    <a:pt x="81" y="4914"/>
                  </a:lnTo>
                  <a:cubicBezTo>
                    <a:pt x="1" y="5135"/>
                    <a:pt x="115" y="5379"/>
                    <a:pt x="336" y="5459"/>
                  </a:cubicBezTo>
                  <a:lnTo>
                    <a:pt x="4968" y="7126"/>
                  </a:lnTo>
                  <a:cubicBezTo>
                    <a:pt x="5016" y="7144"/>
                    <a:pt x="5065" y="7152"/>
                    <a:pt x="5113" y="7152"/>
                  </a:cubicBezTo>
                  <a:cubicBezTo>
                    <a:pt x="5286" y="7152"/>
                    <a:pt x="5447" y="7045"/>
                    <a:pt x="5510" y="6872"/>
                  </a:cubicBezTo>
                  <a:lnTo>
                    <a:pt x="7181" y="2239"/>
                  </a:lnTo>
                  <a:cubicBezTo>
                    <a:pt x="7262" y="2018"/>
                    <a:pt x="7144" y="1774"/>
                    <a:pt x="6923" y="1696"/>
                  </a:cubicBezTo>
                  <a:lnTo>
                    <a:pt x="2293" y="26"/>
                  </a:lnTo>
                  <a:cubicBezTo>
                    <a:pt x="2246" y="9"/>
                    <a:pt x="2198" y="1"/>
                    <a:pt x="2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5"/>
            <p:cNvSpPr/>
            <p:nvPr/>
          </p:nvSpPr>
          <p:spPr>
            <a:xfrm>
              <a:off x="1402600" y="100236"/>
              <a:ext cx="224103" cy="218722"/>
            </a:xfrm>
            <a:custGeom>
              <a:rect b="b" l="l" r="r" t="t"/>
              <a:pathLst>
                <a:path extrusionOk="0" h="4889" w="5009">
                  <a:moveTo>
                    <a:pt x="1573" y="0"/>
                  </a:moveTo>
                  <a:cubicBezTo>
                    <a:pt x="1513" y="0"/>
                    <a:pt x="1452" y="13"/>
                    <a:pt x="1393" y="41"/>
                  </a:cubicBezTo>
                  <a:cubicBezTo>
                    <a:pt x="1179" y="137"/>
                    <a:pt x="1085" y="392"/>
                    <a:pt x="1186" y="606"/>
                  </a:cubicBezTo>
                  <a:lnTo>
                    <a:pt x="1939" y="2236"/>
                  </a:lnTo>
                  <a:lnTo>
                    <a:pt x="308" y="2993"/>
                  </a:lnTo>
                  <a:cubicBezTo>
                    <a:pt x="94" y="3089"/>
                    <a:pt x="1" y="3344"/>
                    <a:pt x="101" y="3555"/>
                  </a:cubicBezTo>
                  <a:cubicBezTo>
                    <a:pt x="171" y="3711"/>
                    <a:pt x="325" y="3803"/>
                    <a:pt x="486" y="3803"/>
                  </a:cubicBezTo>
                  <a:cubicBezTo>
                    <a:pt x="547" y="3803"/>
                    <a:pt x="608" y="3790"/>
                    <a:pt x="667" y="3763"/>
                  </a:cubicBezTo>
                  <a:lnTo>
                    <a:pt x="2297" y="3009"/>
                  </a:lnTo>
                  <a:lnTo>
                    <a:pt x="3054" y="4643"/>
                  </a:lnTo>
                  <a:cubicBezTo>
                    <a:pt x="3124" y="4797"/>
                    <a:pt x="3279" y="4889"/>
                    <a:pt x="3441" y="4889"/>
                  </a:cubicBezTo>
                  <a:cubicBezTo>
                    <a:pt x="3500" y="4889"/>
                    <a:pt x="3559" y="4877"/>
                    <a:pt x="3616" y="4850"/>
                  </a:cubicBezTo>
                  <a:cubicBezTo>
                    <a:pt x="3830" y="4750"/>
                    <a:pt x="3924" y="4499"/>
                    <a:pt x="3827" y="4285"/>
                  </a:cubicBezTo>
                  <a:lnTo>
                    <a:pt x="3070" y="2652"/>
                  </a:lnTo>
                  <a:lnTo>
                    <a:pt x="4704" y="1898"/>
                  </a:lnTo>
                  <a:cubicBezTo>
                    <a:pt x="4914" y="1798"/>
                    <a:pt x="5008" y="1547"/>
                    <a:pt x="4911" y="1332"/>
                  </a:cubicBezTo>
                  <a:cubicBezTo>
                    <a:pt x="4838" y="1177"/>
                    <a:pt x="4686" y="1085"/>
                    <a:pt x="4526" y="1085"/>
                  </a:cubicBezTo>
                  <a:cubicBezTo>
                    <a:pt x="4465" y="1085"/>
                    <a:pt x="4404" y="1098"/>
                    <a:pt x="4346" y="1125"/>
                  </a:cubicBezTo>
                  <a:lnTo>
                    <a:pt x="2712" y="1878"/>
                  </a:lnTo>
                  <a:lnTo>
                    <a:pt x="1959" y="248"/>
                  </a:lnTo>
                  <a:cubicBezTo>
                    <a:pt x="1886" y="92"/>
                    <a:pt x="1733" y="0"/>
                    <a:pt x="15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3" name="Google Shape;433;p25"/>
            <p:cNvGrpSpPr/>
            <p:nvPr/>
          </p:nvGrpSpPr>
          <p:grpSpPr>
            <a:xfrm>
              <a:off x="317250" y="268825"/>
              <a:ext cx="8509400" cy="4605850"/>
              <a:chOff x="317250" y="268825"/>
              <a:chExt cx="8509400" cy="4605850"/>
            </a:xfrm>
          </p:grpSpPr>
          <p:sp>
            <p:nvSpPr>
              <p:cNvPr id="434" name="Google Shape;434;p25"/>
              <p:cNvSpPr/>
              <p:nvPr/>
            </p:nvSpPr>
            <p:spPr>
              <a:xfrm>
                <a:off x="3172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5"/>
              <p:cNvSpPr/>
              <p:nvPr/>
            </p:nvSpPr>
            <p:spPr>
              <a:xfrm rot="10800000">
                <a:off x="86695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6" name="Google Shape;436;p25"/>
            <p:cNvSpPr/>
            <p:nvPr/>
          </p:nvSpPr>
          <p:spPr>
            <a:xfrm rot="-3000083">
              <a:off x="935724" y="4747579"/>
              <a:ext cx="496882" cy="342676"/>
            </a:xfrm>
            <a:custGeom>
              <a:rect b="b" l="l" r="r" t="t"/>
              <a:pathLst>
                <a:path extrusionOk="0" h="11031" w="15995">
                  <a:moveTo>
                    <a:pt x="4510" y="1"/>
                  </a:moveTo>
                  <a:cubicBezTo>
                    <a:pt x="4478" y="1"/>
                    <a:pt x="4445" y="5"/>
                    <a:pt x="4412" y="12"/>
                  </a:cubicBezTo>
                  <a:lnTo>
                    <a:pt x="368" y="990"/>
                  </a:lnTo>
                  <a:cubicBezTo>
                    <a:pt x="141" y="1047"/>
                    <a:pt x="0" y="1274"/>
                    <a:pt x="54" y="1502"/>
                  </a:cubicBezTo>
                  <a:cubicBezTo>
                    <a:pt x="102" y="1698"/>
                    <a:pt x="276" y="1829"/>
                    <a:pt x="467" y="1829"/>
                  </a:cubicBezTo>
                  <a:cubicBezTo>
                    <a:pt x="501" y="1829"/>
                    <a:pt x="535" y="1825"/>
                    <a:pt x="569" y="1817"/>
                  </a:cubicBezTo>
                  <a:lnTo>
                    <a:pt x="4198" y="939"/>
                  </a:lnTo>
                  <a:lnTo>
                    <a:pt x="5075" y="4572"/>
                  </a:lnTo>
                  <a:cubicBezTo>
                    <a:pt x="5120" y="4765"/>
                    <a:pt x="5295" y="4896"/>
                    <a:pt x="5486" y="4896"/>
                  </a:cubicBezTo>
                  <a:cubicBezTo>
                    <a:pt x="5519" y="4896"/>
                    <a:pt x="5553" y="4892"/>
                    <a:pt x="5587" y="4883"/>
                  </a:cubicBezTo>
                  <a:lnTo>
                    <a:pt x="9219" y="4009"/>
                  </a:lnTo>
                  <a:lnTo>
                    <a:pt x="10093" y="7638"/>
                  </a:lnTo>
                  <a:cubicBezTo>
                    <a:pt x="10141" y="7833"/>
                    <a:pt x="10315" y="7964"/>
                    <a:pt x="10509" y="7964"/>
                  </a:cubicBezTo>
                  <a:cubicBezTo>
                    <a:pt x="10542" y="7964"/>
                    <a:pt x="10575" y="7960"/>
                    <a:pt x="10608" y="7952"/>
                  </a:cubicBezTo>
                  <a:lnTo>
                    <a:pt x="14237" y="7076"/>
                  </a:lnTo>
                  <a:lnTo>
                    <a:pt x="15114" y="10704"/>
                  </a:lnTo>
                  <a:cubicBezTo>
                    <a:pt x="15160" y="10899"/>
                    <a:pt x="15336" y="11030"/>
                    <a:pt x="15528" y="11030"/>
                  </a:cubicBezTo>
                  <a:cubicBezTo>
                    <a:pt x="15560" y="11030"/>
                    <a:pt x="15593" y="11026"/>
                    <a:pt x="15626" y="11019"/>
                  </a:cubicBezTo>
                  <a:cubicBezTo>
                    <a:pt x="15858" y="10962"/>
                    <a:pt x="15994" y="10734"/>
                    <a:pt x="15941" y="10503"/>
                  </a:cubicBezTo>
                  <a:lnTo>
                    <a:pt x="14963" y="6463"/>
                  </a:lnTo>
                  <a:cubicBezTo>
                    <a:pt x="14918" y="6267"/>
                    <a:pt x="14744" y="6136"/>
                    <a:pt x="14554" y="6136"/>
                  </a:cubicBezTo>
                  <a:cubicBezTo>
                    <a:pt x="14520" y="6136"/>
                    <a:pt x="14486" y="6140"/>
                    <a:pt x="14452" y="6149"/>
                  </a:cubicBezTo>
                  <a:lnTo>
                    <a:pt x="10823" y="7025"/>
                  </a:lnTo>
                  <a:lnTo>
                    <a:pt x="9945" y="3393"/>
                  </a:lnTo>
                  <a:cubicBezTo>
                    <a:pt x="9897" y="3200"/>
                    <a:pt x="9726" y="3069"/>
                    <a:pt x="9534" y="3069"/>
                  </a:cubicBezTo>
                  <a:cubicBezTo>
                    <a:pt x="9500" y="3069"/>
                    <a:pt x="9465" y="3073"/>
                    <a:pt x="9430" y="3082"/>
                  </a:cubicBezTo>
                  <a:lnTo>
                    <a:pt x="5801" y="3955"/>
                  </a:lnTo>
                  <a:lnTo>
                    <a:pt x="4924" y="327"/>
                  </a:lnTo>
                  <a:cubicBezTo>
                    <a:pt x="4879" y="132"/>
                    <a:pt x="4703" y="1"/>
                    <a:pt x="4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5"/>
            <p:cNvSpPr/>
            <p:nvPr/>
          </p:nvSpPr>
          <p:spPr>
            <a:xfrm>
              <a:off x="7649030" y="4686859"/>
              <a:ext cx="336421" cy="336596"/>
            </a:xfrm>
            <a:custGeom>
              <a:rect b="b" l="l" r="r" t="t"/>
              <a:pathLst>
                <a:path extrusionOk="0" h="5775" w="5772">
                  <a:moveTo>
                    <a:pt x="2886" y="854"/>
                  </a:moveTo>
                  <a:cubicBezTo>
                    <a:pt x="4008" y="854"/>
                    <a:pt x="4921" y="1765"/>
                    <a:pt x="4921" y="2890"/>
                  </a:cubicBezTo>
                  <a:cubicBezTo>
                    <a:pt x="4921" y="4011"/>
                    <a:pt x="4008" y="4924"/>
                    <a:pt x="2886" y="4924"/>
                  </a:cubicBezTo>
                  <a:cubicBezTo>
                    <a:pt x="1765" y="4924"/>
                    <a:pt x="851" y="4011"/>
                    <a:pt x="851" y="2890"/>
                  </a:cubicBezTo>
                  <a:cubicBezTo>
                    <a:pt x="851" y="1765"/>
                    <a:pt x="1765" y="854"/>
                    <a:pt x="2886" y="854"/>
                  </a:cubicBezTo>
                  <a:close/>
                  <a:moveTo>
                    <a:pt x="2886" y="1"/>
                  </a:moveTo>
                  <a:cubicBezTo>
                    <a:pt x="1296" y="1"/>
                    <a:pt x="1" y="1296"/>
                    <a:pt x="1" y="2890"/>
                  </a:cubicBezTo>
                  <a:cubicBezTo>
                    <a:pt x="1" y="4479"/>
                    <a:pt x="1296" y="5774"/>
                    <a:pt x="2886" y="5774"/>
                  </a:cubicBezTo>
                  <a:cubicBezTo>
                    <a:pt x="4480" y="5774"/>
                    <a:pt x="5771" y="4479"/>
                    <a:pt x="5771" y="2890"/>
                  </a:cubicBezTo>
                  <a:cubicBezTo>
                    <a:pt x="5771" y="1296"/>
                    <a:pt x="4480" y="1"/>
                    <a:pt x="2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8" name="Google Shape;438;p25"/>
          <p:cNvSpPr txBox="1"/>
          <p:nvPr>
            <p:ph type="title"/>
          </p:nvPr>
        </p:nvSpPr>
        <p:spPr>
          <a:xfrm>
            <a:off x="725275" y="822175"/>
            <a:ext cx="5511300" cy="1381200"/>
          </a:xfrm>
          <a:prstGeom prst="rect">
            <a:avLst/>
          </a:prstGeom>
        </p:spPr>
        <p:txBody>
          <a:bodyPr anchorCtr="0" anchor="b" bIns="91425" lIns="91425" spcFirstLastPara="1" rIns="91425" wrap="square" tIns="91425">
            <a:noAutofit/>
          </a:bodyPr>
          <a:lstStyle>
            <a:lvl1pPr lvl="0" rtl="0">
              <a:spcBef>
                <a:spcPts val="0"/>
              </a:spcBef>
              <a:spcAft>
                <a:spcPts val="0"/>
              </a:spcAft>
              <a:buSzPts val="4200"/>
              <a:buNone/>
              <a:defRPr sz="7200"/>
            </a:lvl1pPr>
            <a:lvl2pPr lvl="1" rtl="0" algn="ctr">
              <a:spcBef>
                <a:spcPts val="0"/>
              </a:spcBef>
              <a:spcAft>
                <a:spcPts val="0"/>
              </a:spcAft>
              <a:buSzPts val="4200"/>
              <a:buNone/>
              <a:defRPr b="0" sz="4200"/>
            </a:lvl2pPr>
            <a:lvl3pPr lvl="2" rtl="0" algn="ctr">
              <a:spcBef>
                <a:spcPts val="0"/>
              </a:spcBef>
              <a:spcAft>
                <a:spcPts val="0"/>
              </a:spcAft>
              <a:buSzPts val="4200"/>
              <a:buNone/>
              <a:defRPr b="0" sz="4200"/>
            </a:lvl3pPr>
            <a:lvl4pPr lvl="3" rtl="0" algn="ctr">
              <a:spcBef>
                <a:spcPts val="0"/>
              </a:spcBef>
              <a:spcAft>
                <a:spcPts val="0"/>
              </a:spcAft>
              <a:buSzPts val="4200"/>
              <a:buNone/>
              <a:defRPr b="0" sz="4200"/>
            </a:lvl4pPr>
            <a:lvl5pPr lvl="4" rtl="0" algn="ctr">
              <a:spcBef>
                <a:spcPts val="0"/>
              </a:spcBef>
              <a:spcAft>
                <a:spcPts val="0"/>
              </a:spcAft>
              <a:buSzPts val="4200"/>
              <a:buNone/>
              <a:defRPr b="0" sz="4200"/>
            </a:lvl5pPr>
            <a:lvl6pPr lvl="5" rtl="0" algn="ctr">
              <a:spcBef>
                <a:spcPts val="0"/>
              </a:spcBef>
              <a:spcAft>
                <a:spcPts val="0"/>
              </a:spcAft>
              <a:buSzPts val="4200"/>
              <a:buNone/>
              <a:defRPr b="0" sz="4200"/>
            </a:lvl6pPr>
            <a:lvl7pPr lvl="6" rtl="0" algn="ctr">
              <a:spcBef>
                <a:spcPts val="0"/>
              </a:spcBef>
              <a:spcAft>
                <a:spcPts val="0"/>
              </a:spcAft>
              <a:buSzPts val="4200"/>
              <a:buNone/>
              <a:defRPr b="0" sz="4200"/>
            </a:lvl7pPr>
            <a:lvl8pPr lvl="7" rtl="0" algn="ctr">
              <a:spcBef>
                <a:spcPts val="0"/>
              </a:spcBef>
              <a:spcAft>
                <a:spcPts val="0"/>
              </a:spcAft>
              <a:buSzPts val="4200"/>
              <a:buNone/>
              <a:defRPr b="0" sz="4200"/>
            </a:lvl8pPr>
            <a:lvl9pPr lvl="8" rtl="0" algn="ctr">
              <a:spcBef>
                <a:spcPts val="0"/>
              </a:spcBef>
              <a:spcAft>
                <a:spcPts val="0"/>
              </a:spcAft>
              <a:buSzPts val="4200"/>
              <a:buNone/>
              <a:defRPr b="0" sz="4200"/>
            </a:lvl9pPr>
          </a:lstStyle>
          <a:p/>
        </p:txBody>
      </p:sp>
      <p:sp>
        <p:nvSpPr>
          <p:cNvPr id="439" name="Google Shape;439;p25"/>
          <p:cNvSpPr txBox="1"/>
          <p:nvPr>
            <p:ph idx="1" type="subTitle"/>
          </p:nvPr>
        </p:nvSpPr>
        <p:spPr>
          <a:xfrm>
            <a:off x="725275" y="2159225"/>
            <a:ext cx="4322700" cy="11601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2100"/>
              <a:buNone/>
              <a:defRPr sz="14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40" name="Google Shape;440;p25"/>
          <p:cNvSpPr txBox="1"/>
          <p:nvPr/>
        </p:nvSpPr>
        <p:spPr>
          <a:xfrm>
            <a:off x="5628450" y="1155025"/>
            <a:ext cx="2796000" cy="5376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300"/>
              </a:spcBef>
              <a:spcAft>
                <a:spcPts val="0"/>
              </a:spcAft>
              <a:buNone/>
            </a:pPr>
            <a:r>
              <a:rPr lang="en" sz="1200">
                <a:solidFill>
                  <a:schemeClr val="accent2"/>
                </a:solidFill>
                <a:latin typeface="Barlow"/>
                <a:ea typeface="Barlow"/>
                <a:cs typeface="Barlow"/>
                <a:sym typeface="Barlow"/>
              </a:rPr>
              <a:t>CREDITS: This presentation template was created by </a:t>
            </a:r>
            <a:r>
              <a:rPr lang="en" sz="1200">
                <a:solidFill>
                  <a:schemeClr val="accent2"/>
                </a:solidFill>
                <a:uFill>
                  <a:noFill/>
                </a:uFill>
                <a:latin typeface="Barlow"/>
                <a:ea typeface="Barlow"/>
                <a:cs typeface="Barlow"/>
                <a:sym typeface="Barlow"/>
                <a:hlinkClick r:id="rId2">
                  <a:extLst>
                    <a:ext uri="{A12FA001-AC4F-418D-AE19-62706E023703}">
                      <ahyp:hlinkClr val="tx"/>
                    </a:ext>
                  </a:extLst>
                </a:hlinkClick>
              </a:rPr>
              <a:t>Slidesgo</a:t>
            </a:r>
            <a:r>
              <a:rPr lang="en" sz="1200">
                <a:solidFill>
                  <a:schemeClr val="accent2"/>
                </a:solidFill>
                <a:latin typeface="Barlow"/>
                <a:ea typeface="Barlow"/>
                <a:cs typeface="Barlow"/>
                <a:sym typeface="Barlow"/>
              </a:rPr>
              <a:t>, including icons by </a:t>
            </a:r>
            <a:r>
              <a:rPr lang="en" sz="1200">
                <a:solidFill>
                  <a:schemeClr val="accent2"/>
                </a:solidFill>
                <a:uFill>
                  <a:noFill/>
                </a:uFill>
                <a:latin typeface="Barlow"/>
                <a:ea typeface="Barlow"/>
                <a:cs typeface="Barlow"/>
                <a:sym typeface="Barlow"/>
                <a:hlinkClick r:id="rId3">
                  <a:extLst>
                    <a:ext uri="{A12FA001-AC4F-418D-AE19-62706E023703}">
                      <ahyp:hlinkClr val="tx"/>
                    </a:ext>
                  </a:extLst>
                </a:hlinkClick>
              </a:rPr>
              <a:t>Flaticon</a:t>
            </a:r>
            <a:r>
              <a:rPr lang="en" sz="1200">
                <a:solidFill>
                  <a:schemeClr val="accent2"/>
                </a:solidFill>
                <a:latin typeface="Barlow"/>
                <a:ea typeface="Barlow"/>
                <a:cs typeface="Barlow"/>
                <a:sym typeface="Barlow"/>
              </a:rPr>
              <a:t>, and infographics &amp; images by </a:t>
            </a:r>
            <a:r>
              <a:rPr lang="en" sz="1200">
                <a:solidFill>
                  <a:schemeClr val="accent2"/>
                </a:solidFill>
                <a:uFill>
                  <a:noFill/>
                </a:uFill>
                <a:latin typeface="Barlow"/>
                <a:ea typeface="Barlow"/>
                <a:cs typeface="Barlow"/>
                <a:sym typeface="Barlow"/>
                <a:hlinkClick r:id="rId4">
                  <a:extLst>
                    <a:ext uri="{A12FA001-AC4F-418D-AE19-62706E023703}">
                      <ahyp:hlinkClr val="tx"/>
                    </a:ext>
                  </a:extLst>
                </a:hlinkClick>
              </a:rPr>
              <a:t>Freepik</a:t>
            </a:r>
            <a:endParaRPr sz="1200">
              <a:solidFill>
                <a:schemeClr val="accent2"/>
              </a:solidFill>
              <a:latin typeface="Barlow"/>
              <a:ea typeface="Barlow"/>
              <a:cs typeface="Barlow"/>
              <a:sym typeface="Barlow"/>
            </a:endParaRPr>
          </a:p>
          <a:p>
            <a:pPr indent="0" lvl="0" marL="0" rtl="0" algn="r">
              <a:spcBef>
                <a:spcPts val="0"/>
              </a:spcBef>
              <a:spcAft>
                <a:spcPts val="0"/>
              </a:spcAft>
              <a:buNone/>
            </a:pPr>
            <a:r>
              <a:t/>
            </a:r>
            <a:endParaRPr sz="1200">
              <a:solidFill>
                <a:schemeClr val="accent2"/>
              </a:solidFill>
              <a:latin typeface="Barlow"/>
              <a:ea typeface="Barlow"/>
              <a:cs typeface="Barlow"/>
              <a:sym typeface="Barlow"/>
            </a:endParaRPr>
          </a:p>
          <a:p>
            <a:pPr indent="0" lvl="0" marL="0" rtl="0" algn="r">
              <a:lnSpc>
                <a:spcPct val="115000"/>
              </a:lnSpc>
              <a:spcBef>
                <a:spcPts val="300"/>
              </a:spcBef>
              <a:spcAft>
                <a:spcPts val="0"/>
              </a:spcAft>
              <a:buNone/>
            </a:pPr>
            <a:r>
              <a:t/>
            </a:r>
            <a:endParaRPr sz="1200">
              <a:solidFill>
                <a:schemeClr val="accent2"/>
              </a:solidFill>
              <a:latin typeface="Barlow"/>
              <a:ea typeface="Barlow"/>
              <a:cs typeface="Barlow"/>
              <a:sym typeface="Barlow"/>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
  <p:cSld name="CUSTOM_9_1_1_1">
    <p:bg>
      <p:bgPr>
        <a:gradFill>
          <a:gsLst>
            <a:gs pos="0">
              <a:schemeClr val="dk1"/>
            </a:gs>
            <a:gs pos="100000">
              <a:schemeClr val="lt1"/>
            </a:gs>
          </a:gsLst>
          <a:lin ang="5400700" scaled="0"/>
        </a:gradFill>
      </p:bgPr>
    </p:bg>
    <p:spTree>
      <p:nvGrpSpPr>
        <p:cNvPr id="441" name="Shape 441"/>
        <p:cNvGrpSpPr/>
        <p:nvPr/>
      </p:nvGrpSpPr>
      <p:grpSpPr>
        <a:xfrm>
          <a:off x="0" y="0"/>
          <a:ext cx="0" cy="0"/>
          <a:chOff x="0" y="0"/>
          <a:chExt cx="0" cy="0"/>
        </a:xfrm>
      </p:grpSpPr>
      <p:grpSp>
        <p:nvGrpSpPr>
          <p:cNvPr id="442" name="Google Shape;442;p26"/>
          <p:cNvGrpSpPr/>
          <p:nvPr/>
        </p:nvGrpSpPr>
        <p:grpSpPr>
          <a:xfrm>
            <a:off x="317250" y="100236"/>
            <a:ext cx="8509400" cy="5119132"/>
            <a:chOff x="317250" y="100236"/>
            <a:chExt cx="8509400" cy="5119132"/>
          </a:xfrm>
        </p:grpSpPr>
        <p:sp>
          <p:nvSpPr>
            <p:cNvPr id="443" name="Google Shape;443;p26"/>
            <p:cNvSpPr/>
            <p:nvPr/>
          </p:nvSpPr>
          <p:spPr>
            <a:xfrm>
              <a:off x="4459872" y="268825"/>
              <a:ext cx="224104" cy="112149"/>
            </a:xfrm>
            <a:custGeom>
              <a:rect b="b" l="l" r="r" t="t"/>
              <a:pathLst>
                <a:path extrusionOk="0" h="1153" w="2304">
                  <a:moveTo>
                    <a:pt x="0" y="1"/>
                  </a:moveTo>
                  <a:lnTo>
                    <a:pt x="1152" y="1153"/>
                  </a:lnTo>
                  <a:lnTo>
                    <a:pt x="23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6"/>
            <p:cNvSpPr/>
            <p:nvPr/>
          </p:nvSpPr>
          <p:spPr>
            <a:xfrm>
              <a:off x="4459872" y="4762622"/>
              <a:ext cx="224104" cy="112052"/>
            </a:xfrm>
            <a:custGeom>
              <a:rect b="b" l="l" r="r" t="t"/>
              <a:pathLst>
                <a:path extrusionOk="0" h="1152" w="2304">
                  <a:moveTo>
                    <a:pt x="1152" y="1"/>
                  </a:moveTo>
                  <a:lnTo>
                    <a:pt x="0" y="1152"/>
                  </a:lnTo>
                  <a:lnTo>
                    <a:pt x="2303" y="1152"/>
                  </a:lnTo>
                  <a:lnTo>
                    <a:pt x="11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6"/>
            <p:cNvSpPr/>
            <p:nvPr/>
          </p:nvSpPr>
          <p:spPr>
            <a:xfrm>
              <a:off x="7706505" y="455700"/>
              <a:ext cx="423266" cy="416913"/>
            </a:xfrm>
            <a:custGeom>
              <a:rect b="b" l="l" r="r" t="t"/>
              <a:pathLst>
                <a:path extrusionOk="0" h="7153" w="7262">
                  <a:moveTo>
                    <a:pt x="2404" y="973"/>
                  </a:moveTo>
                  <a:lnTo>
                    <a:pt x="6233" y="2353"/>
                  </a:lnTo>
                  <a:lnTo>
                    <a:pt x="4855" y="6183"/>
                  </a:lnTo>
                  <a:lnTo>
                    <a:pt x="1025" y="4803"/>
                  </a:lnTo>
                  <a:lnTo>
                    <a:pt x="2404" y="973"/>
                  </a:lnTo>
                  <a:close/>
                  <a:moveTo>
                    <a:pt x="2150" y="1"/>
                  </a:moveTo>
                  <a:cubicBezTo>
                    <a:pt x="1975" y="1"/>
                    <a:pt x="1811" y="110"/>
                    <a:pt x="1748" y="284"/>
                  </a:cubicBezTo>
                  <a:lnTo>
                    <a:pt x="81" y="4914"/>
                  </a:lnTo>
                  <a:cubicBezTo>
                    <a:pt x="1" y="5135"/>
                    <a:pt x="115" y="5379"/>
                    <a:pt x="336" y="5459"/>
                  </a:cubicBezTo>
                  <a:lnTo>
                    <a:pt x="4968" y="7126"/>
                  </a:lnTo>
                  <a:cubicBezTo>
                    <a:pt x="5016" y="7144"/>
                    <a:pt x="5065" y="7152"/>
                    <a:pt x="5113" y="7152"/>
                  </a:cubicBezTo>
                  <a:cubicBezTo>
                    <a:pt x="5286" y="7152"/>
                    <a:pt x="5447" y="7045"/>
                    <a:pt x="5510" y="6872"/>
                  </a:cubicBezTo>
                  <a:lnTo>
                    <a:pt x="7181" y="2239"/>
                  </a:lnTo>
                  <a:cubicBezTo>
                    <a:pt x="7262" y="2018"/>
                    <a:pt x="7144" y="1774"/>
                    <a:pt x="6923" y="1696"/>
                  </a:cubicBezTo>
                  <a:lnTo>
                    <a:pt x="2293" y="26"/>
                  </a:lnTo>
                  <a:cubicBezTo>
                    <a:pt x="2246" y="9"/>
                    <a:pt x="2198" y="1"/>
                    <a:pt x="2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6"/>
            <p:cNvSpPr/>
            <p:nvPr/>
          </p:nvSpPr>
          <p:spPr>
            <a:xfrm>
              <a:off x="1402600" y="100236"/>
              <a:ext cx="224103" cy="218722"/>
            </a:xfrm>
            <a:custGeom>
              <a:rect b="b" l="l" r="r" t="t"/>
              <a:pathLst>
                <a:path extrusionOk="0" h="4889" w="5009">
                  <a:moveTo>
                    <a:pt x="1573" y="0"/>
                  </a:moveTo>
                  <a:cubicBezTo>
                    <a:pt x="1513" y="0"/>
                    <a:pt x="1452" y="13"/>
                    <a:pt x="1393" y="41"/>
                  </a:cubicBezTo>
                  <a:cubicBezTo>
                    <a:pt x="1179" y="137"/>
                    <a:pt x="1085" y="392"/>
                    <a:pt x="1186" y="606"/>
                  </a:cubicBezTo>
                  <a:lnTo>
                    <a:pt x="1939" y="2236"/>
                  </a:lnTo>
                  <a:lnTo>
                    <a:pt x="308" y="2993"/>
                  </a:lnTo>
                  <a:cubicBezTo>
                    <a:pt x="94" y="3089"/>
                    <a:pt x="1" y="3344"/>
                    <a:pt x="101" y="3555"/>
                  </a:cubicBezTo>
                  <a:cubicBezTo>
                    <a:pt x="171" y="3711"/>
                    <a:pt x="325" y="3803"/>
                    <a:pt x="486" y="3803"/>
                  </a:cubicBezTo>
                  <a:cubicBezTo>
                    <a:pt x="547" y="3803"/>
                    <a:pt x="608" y="3790"/>
                    <a:pt x="667" y="3763"/>
                  </a:cubicBezTo>
                  <a:lnTo>
                    <a:pt x="2297" y="3009"/>
                  </a:lnTo>
                  <a:lnTo>
                    <a:pt x="3054" y="4643"/>
                  </a:lnTo>
                  <a:cubicBezTo>
                    <a:pt x="3124" y="4797"/>
                    <a:pt x="3279" y="4889"/>
                    <a:pt x="3441" y="4889"/>
                  </a:cubicBezTo>
                  <a:cubicBezTo>
                    <a:pt x="3500" y="4889"/>
                    <a:pt x="3559" y="4877"/>
                    <a:pt x="3616" y="4850"/>
                  </a:cubicBezTo>
                  <a:cubicBezTo>
                    <a:pt x="3830" y="4750"/>
                    <a:pt x="3924" y="4499"/>
                    <a:pt x="3827" y="4285"/>
                  </a:cubicBezTo>
                  <a:lnTo>
                    <a:pt x="3070" y="2652"/>
                  </a:lnTo>
                  <a:lnTo>
                    <a:pt x="4704" y="1898"/>
                  </a:lnTo>
                  <a:cubicBezTo>
                    <a:pt x="4914" y="1798"/>
                    <a:pt x="5008" y="1547"/>
                    <a:pt x="4911" y="1332"/>
                  </a:cubicBezTo>
                  <a:cubicBezTo>
                    <a:pt x="4838" y="1177"/>
                    <a:pt x="4686" y="1085"/>
                    <a:pt x="4526" y="1085"/>
                  </a:cubicBezTo>
                  <a:cubicBezTo>
                    <a:pt x="4465" y="1085"/>
                    <a:pt x="4404" y="1098"/>
                    <a:pt x="4346" y="1125"/>
                  </a:cubicBezTo>
                  <a:lnTo>
                    <a:pt x="2712" y="1878"/>
                  </a:lnTo>
                  <a:lnTo>
                    <a:pt x="1959" y="248"/>
                  </a:lnTo>
                  <a:cubicBezTo>
                    <a:pt x="1886" y="92"/>
                    <a:pt x="1733" y="0"/>
                    <a:pt x="15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47" name="Google Shape;447;p26"/>
            <p:cNvGrpSpPr/>
            <p:nvPr/>
          </p:nvGrpSpPr>
          <p:grpSpPr>
            <a:xfrm>
              <a:off x="317250" y="268825"/>
              <a:ext cx="8509400" cy="4605850"/>
              <a:chOff x="317250" y="268825"/>
              <a:chExt cx="8509400" cy="4605850"/>
            </a:xfrm>
          </p:grpSpPr>
          <p:sp>
            <p:nvSpPr>
              <p:cNvPr id="448" name="Google Shape;448;p26"/>
              <p:cNvSpPr/>
              <p:nvPr/>
            </p:nvSpPr>
            <p:spPr>
              <a:xfrm>
                <a:off x="3172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6"/>
              <p:cNvSpPr/>
              <p:nvPr/>
            </p:nvSpPr>
            <p:spPr>
              <a:xfrm rot="10800000">
                <a:off x="86695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0" name="Google Shape;450;p26"/>
            <p:cNvSpPr/>
            <p:nvPr/>
          </p:nvSpPr>
          <p:spPr>
            <a:xfrm rot="-3000083">
              <a:off x="935724" y="4747579"/>
              <a:ext cx="496882" cy="342676"/>
            </a:xfrm>
            <a:custGeom>
              <a:rect b="b" l="l" r="r" t="t"/>
              <a:pathLst>
                <a:path extrusionOk="0" h="11031" w="15995">
                  <a:moveTo>
                    <a:pt x="4510" y="1"/>
                  </a:moveTo>
                  <a:cubicBezTo>
                    <a:pt x="4478" y="1"/>
                    <a:pt x="4445" y="5"/>
                    <a:pt x="4412" y="12"/>
                  </a:cubicBezTo>
                  <a:lnTo>
                    <a:pt x="368" y="990"/>
                  </a:lnTo>
                  <a:cubicBezTo>
                    <a:pt x="141" y="1047"/>
                    <a:pt x="0" y="1274"/>
                    <a:pt x="54" y="1502"/>
                  </a:cubicBezTo>
                  <a:cubicBezTo>
                    <a:pt x="102" y="1698"/>
                    <a:pt x="276" y="1829"/>
                    <a:pt x="467" y="1829"/>
                  </a:cubicBezTo>
                  <a:cubicBezTo>
                    <a:pt x="501" y="1829"/>
                    <a:pt x="535" y="1825"/>
                    <a:pt x="569" y="1817"/>
                  </a:cubicBezTo>
                  <a:lnTo>
                    <a:pt x="4198" y="939"/>
                  </a:lnTo>
                  <a:lnTo>
                    <a:pt x="5075" y="4572"/>
                  </a:lnTo>
                  <a:cubicBezTo>
                    <a:pt x="5120" y="4765"/>
                    <a:pt x="5295" y="4896"/>
                    <a:pt x="5486" y="4896"/>
                  </a:cubicBezTo>
                  <a:cubicBezTo>
                    <a:pt x="5519" y="4896"/>
                    <a:pt x="5553" y="4892"/>
                    <a:pt x="5587" y="4883"/>
                  </a:cubicBezTo>
                  <a:lnTo>
                    <a:pt x="9219" y="4009"/>
                  </a:lnTo>
                  <a:lnTo>
                    <a:pt x="10093" y="7638"/>
                  </a:lnTo>
                  <a:cubicBezTo>
                    <a:pt x="10141" y="7833"/>
                    <a:pt x="10315" y="7964"/>
                    <a:pt x="10509" y="7964"/>
                  </a:cubicBezTo>
                  <a:cubicBezTo>
                    <a:pt x="10542" y="7964"/>
                    <a:pt x="10575" y="7960"/>
                    <a:pt x="10608" y="7952"/>
                  </a:cubicBezTo>
                  <a:lnTo>
                    <a:pt x="14237" y="7076"/>
                  </a:lnTo>
                  <a:lnTo>
                    <a:pt x="15114" y="10704"/>
                  </a:lnTo>
                  <a:cubicBezTo>
                    <a:pt x="15160" y="10899"/>
                    <a:pt x="15336" y="11030"/>
                    <a:pt x="15528" y="11030"/>
                  </a:cubicBezTo>
                  <a:cubicBezTo>
                    <a:pt x="15560" y="11030"/>
                    <a:pt x="15593" y="11026"/>
                    <a:pt x="15626" y="11019"/>
                  </a:cubicBezTo>
                  <a:cubicBezTo>
                    <a:pt x="15858" y="10962"/>
                    <a:pt x="15994" y="10734"/>
                    <a:pt x="15941" y="10503"/>
                  </a:cubicBezTo>
                  <a:lnTo>
                    <a:pt x="14963" y="6463"/>
                  </a:lnTo>
                  <a:cubicBezTo>
                    <a:pt x="14918" y="6267"/>
                    <a:pt x="14744" y="6136"/>
                    <a:pt x="14554" y="6136"/>
                  </a:cubicBezTo>
                  <a:cubicBezTo>
                    <a:pt x="14520" y="6136"/>
                    <a:pt x="14486" y="6140"/>
                    <a:pt x="14452" y="6149"/>
                  </a:cubicBezTo>
                  <a:lnTo>
                    <a:pt x="10823" y="7025"/>
                  </a:lnTo>
                  <a:lnTo>
                    <a:pt x="9945" y="3393"/>
                  </a:lnTo>
                  <a:cubicBezTo>
                    <a:pt x="9897" y="3200"/>
                    <a:pt x="9726" y="3069"/>
                    <a:pt x="9534" y="3069"/>
                  </a:cubicBezTo>
                  <a:cubicBezTo>
                    <a:pt x="9500" y="3069"/>
                    <a:pt x="9465" y="3073"/>
                    <a:pt x="9430" y="3082"/>
                  </a:cubicBezTo>
                  <a:lnTo>
                    <a:pt x="5801" y="3955"/>
                  </a:lnTo>
                  <a:lnTo>
                    <a:pt x="4924" y="327"/>
                  </a:lnTo>
                  <a:cubicBezTo>
                    <a:pt x="4879" y="132"/>
                    <a:pt x="4703" y="1"/>
                    <a:pt x="4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6"/>
            <p:cNvSpPr/>
            <p:nvPr/>
          </p:nvSpPr>
          <p:spPr>
            <a:xfrm>
              <a:off x="7649030" y="4686859"/>
              <a:ext cx="336421" cy="336596"/>
            </a:xfrm>
            <a:custGeom>
              <a:rect b="b" l="l" r="r" t="t"/>
              <a:pathLst>
                <a:path extrusionOk="0" h="5775" w="5772">
                  <a:moveTo>
                    <a:pt x="2886" y="854"/>
                  </a:moveTo>
                  <a:cubicBezTo>
                    <a:pt x="4008" y="854"/>
                    <a:pt x="4921" y="1765"/>
                    <a:pt x="4921" y="2890"/>
                  </a:cubicBezTo>
                  <a:cubicBezTo>
                    <a:pt x="4921" y="4011"/>
                    <a:pt x="4008" y="4924"/>
                    <a:pt x="2886" y="4924"/>
                  </a:cubicBezTo>
                  <a:cubicBezTo>
                    <a:pt x="1765" y="4924"/>
                    <a:pt x="851" y="4011"/>
                    <a:pt x="851" y="2890"/>
                  </a:cubicBezTo>
                  <a:cubicBezTo>
                    <a:pt x="851" y="1765"/>
                    <a:pt x="1765" y="854"/>
                    <a:pt x="2886" y="854"/>
                  </a:cubicBezTo>
                  <a:close/>
                  <a:moveTo>
                    <a:pt x="2886" y="1"/>
                  </a:moveTo>
                  <a:cubicBezTo>
                    <a:pt x="1296" y="1"/>
                    <a:pt x="1" y="1296"/>
                    <a:pt x="1" y="2890"/>
                  </a:cubicBezTo>
                  <a:cubicBezTo>
                    <a:pt x="1" y="4479"/>
                    <a:pt x="1296" y="5774"/>
                    <a:pt x="2886" y="5774"/>
                  </a:cubicBezTo>
                  <a:cubicBezTo>
                    <a:pt x="4480" y="5774"/>
                    <a:pt x="5771" y="4479"/>
                    <a:pt x="5771" y="2890"/>
                  </a:cubicBezTo>
                  <a:cubicBezTo>
                    <a:pt x="5771" y="1296"/>
                    <a:pt x="4480" y="1"/>
                    <a:pt x="2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452" name="Shape 452"/>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457" name="Shape 457"/>
        <p:cNvGrpSpPr/>
        <p:nvPr/>
      </p:nvGrpSpPr>
      <p:grpSpPr>
        <a:xfrm>
          <a:off x="0" y="0"/>
          <a:ext cx="0" cy="0"/>
          <a:chOff x="0" y="0"/>
          <a:chExt cx="0" cy="0"/>
        </a:xfrm>
      </p:grpSpPr>
      <p:sp>
        <p:nvSpPr>
          <p:cNvPr id="458" name="Google Shape;458;p29"/>
          <p:cNvSpPr txBox="1"/>
          <p:nvPr>
            <p:ph type="ctrTitle"/>
          </p:nvPr>
        </p:nvSpPr>
        <p:spPr>
          <a:xfrm>
            <a:off x="4700588" y="841772"/>
            <a:ext cx="4443300" cy="1790700"/>
          </a:xfrm>
          <a:prstGeom prst="rect">
            <a:avLst/>
          </a:prstGeom>
          <a:noFill/>
          <a:ln>
            <a:noFill/>
          </a:ln>
        </p:spPr>
        <p:txBody>
          <a:bodyPr anchorCtr="0" anchor="b" bIns="34275" lIns="68575" spcFirstLastPara="1" rIns="68575" wrap="square" tIns="34275">
            <a:noAutofit/>
          </a:bodyPr>
          <a:lstStyle>
            <a:lvl1pPr lvl="0" rtl="0" algn="ctr">
              <a:lnSpc>
                <a:spcPct val="90000"/>
              </a:lnSpc>
              <a:spcBef>
                <a:spcPts val="0"/>
              </a:spcBef>
              <a:spcAft>
                <a:spcPts val="0"/>
              </a:spcAft>
              <a:buClr>
                <a:schemeClr val="lt1"/>
              </a:buClr>
              <a:buSzPts val="4500"/>
              <a:buFont typeface="Century Gothic"/>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59" name="Google Shape;459;p29"/>
          <p:cNvSpPr txBox="1"/>
          <p:nvPr>
            <p:ph idx="1" type="subTitle"/>
          </p:nvPr>
        </p:nvSpPr>
        <p:spPr>
          <a:xfrm>
            <a:off x="4700588" y="2701528"/>
            <a:ext cx="4443300" cy="12417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800"/>
              </a:spcBef>
              <a:spcAft>
                <a:spcPts val="0"/>
              </a:spcAft>
              <a:buClr>
                <a:schemeClr val="lt1"/>
              </a:buClr>
              <a:buSzPts val="1800"/>
              <a:buNone/>
              <a:defRPr sz="1800"/>
            </a:lvl1pPr>
            <a:lvl2pPr lvl="1" rtl="0" algn="ctr">
              <a:lnSpc>
                <a:spcPct val="90000"/>
              </a:lnSpc>
              <a:spcBef>
                <a:spcPts val="400"/>
              </a:spcBef>
              <a:spcAft>
                <a:spcPts val="0"/>
              </a:spcAft>
              <a:buClr>
                <a:schemeClr val="lt1"/>
              </a:buClr>
              <a:buSzPts val="1500"/>
              <a:buNone/>
              <a:defRPr sz="1500"/>
            </a:lvl2pPr>
            <a:lvl3pPr lvl="2" rtl="0" algn="ctr">
              <a:lnSpc>
                <a:spcPct val="90000"/>
              </a:lnSpc>
              <a:spcBef>
                <a:spcPts val="400"/>
              </a:spcBef>
              <a:spcAft>
                <a:spcPts val="0"/>
              </a:spcAft>
              <a:buClr>
                <a:schemeClr val="lt1"/>
              </a:buClr>
              <a:buSzPts val="1400"/>
              <a:buNone/>
              <a:defRPr sz="1400"/>
            </a:lvl3pPr>
            <a:lvl4pPr lvl="3" rtl="0" algn="ctr">
              <a:lnSpc>
                <a:spcPct val="90000"/>
              </a:lnSpc>
              <a:spcBef>
                <a:spcPts val="400"/>
              </a:spcBef>
              <a:spcAft>
                <a:spcPts val="0"/>
              </a:spcAft>
              <a:buClr>
                <a:schemeClr val="lt1"/>
              </a:buClr>
              <a:buSzPts val="1200"/>
              <a:buNone/>
              <a:defRPr sz="1200"/>
            </a:lvl4pPr>
            <a:lvl5pPr lvl="4" rtl="0" algn="ctr">
              <a:lnSpc>
                <a:spcPct val="90000"/>
              </a:lnSpc>
              <a:spcBef>
                <a:spcPts val="400"/>
              </a:spcBef>
              <a:spcAft>
                <a:spcPts val="0"/>
              </a:spcAft>
              <a:buClr>
                <a:schemeClr val="lt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60" name="Shape 460"/>
        <p:cNvGrpSpPr/>
        <p:nvPr/>
      </p:nvGrpSpPr>
      <p:grpSpPr>
        <a:xfrm>
          <a:off x="0" y="0"/>
          <a:ext cx="0" cy="0"/>
          <a:chOff x="0" y="0"/>
          <a:chExt cx="0" cy="0"/>
        </a:xfrm>
      </p:grpSpPr>
      <p:sp>
        <p:nvSpPr>
          <p:cNvPr id="461" name="Google Shape;461;p3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62" name="Google Shape;462;p30"/>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lt1"/>
              </a:buClr>
              <a:buSzPts val="1400"/>
              <a:buChar char="•"/>
              <a:defRPr/>
            </a:lvl1pPr>
            <a:lvl2pPr indent="-317500" lvl="1" marL="914400" rtl="0" algn="l">
              <a:lnSpc>
                <a:spcPct val="90000"/>
              </a:lnSpc>
              <a:spcBef>
                <a:spcPts val="400"/>
              </a:spcBef>
              <a:spcAft>
                <a:spcPts val="0"/>
              </a:spcAft>
              <a:buClr>
                <a:schemeClr val="lt1"/>
              </a:buClr>
              <a:buSzPts val="1400"/>
              <a:buChar char="•"/>
              <a:defRPr/>
            </a:lvl2pPr>
            <a:lvl3pPr indent="-317500" lvl="2" marL="1371600" rtl="0" algn="l">
              <a:lnSpc>
                <a:spcPct val="90000"/>
              </a:lnSpc>
              <a:spcBef>
                <a:spcPts val="400"/>
              </a:spcBef>
              <a:spcAft>
                <a:spcPts val="0"/>
              </a:spcAft>
              <a:buClr>
                <a:schemeClr val="lt1"/>
              </a:buClr>
              <a:buSzPts val="1400"/>
              <a:buChar char="•"/>
              <a:defRPr/>
            </a:lvl3pPr>
            <a:lvl4pPr indent="-317500" lvl="3" marL="1828800" rtl="0" algn="l">
              <a:lnSpc>
                <a:spcPct val="90000"/>
              </a:lnSpc>
              <a:spcBef>
                <a:spcPts val="400"/>
              </a:spcBef>
              <a:spcAft>
                <a:spcPts val="0"/>
              </a:spcAft>
              <a:buClr>
                <a:schemeClr val="lt1"/>
              </a:buClr>
              <a:buSzPts val="1400"/>
              <a:buChar char="•"/>
              <a:defRPr/>
            </a:lvl4pPr>
            <a:lvl5pPr indent="-317500" lvl="4" marL="2286000" rtl="0" algn="l">
              <a:lnSpc>
                <a:spcPct val="90000"/>
              </a:lnSpc>
              <a:spcBef>
                <a:spcPts val="400"/>
              </a:spcBef>
              <a:spcAft>
                <a:spcPts val="0"/>
              </a:spcAft>
              <a:buClr>
                <a:schemeClr val="lt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3" name="Google Shape;463;p3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bg>
      <p:bgPr>
        <a:blipFill>
          <a:blip r:embed="rId2">
            <a:alphaModFix/>
          </a:blip>
          <a:stretch>
            <a:fillRect/>
          </a:stretch>
        </a:blipFill>
      </p:bgPr>
    </p:bg>
    <p:spTree>
      <p:nvGrpSpPr>
        <p:cNvPr id="464" name="Shape 464"/>
        <p:cNvGrpSpPr/>
        <p:nvPr/>
      </p:nvGrpSpPr>
      <p:grpSpPr>
        <a:xfrm>
          <a:off x="0" y="0"/>
          <a:ext cx="0" cy="0"/>
          <a:chOff x="0" y="0"/>
          <a:chExt cx="0" cy="0"/>
        </a:xfrm>
      </p:grpSpPr>
      <p:sp>
        <p:nvSpPr>
          <p:cNvPr id="465" name="Google Shape;465;p3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66" name="Google Shape;466;p3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lt1"/>
              </a:buClr>
              <a:buSzPts val="1400"/>
              <a:buChar char="•"/>
              <a:defRPr/>
            </a:lvl1pPr>
            <a:lvl2pPr indent="-317500" lvl="1" marL="914400" rtl="0" algn="l">
              <a:lnSpc>
                <a:spcPct val="90000"/>
              </a:lnSpc>
              <a:spcBef>
                <a:spcPts val="400"/>
              </a:spcBef>
              <a:spcAft>
                <a:spcPts val="0"/>
              </a:spcAft>
              <a:buClr>
                <a:schemeClr val="lt1"/>
              </a:buClr>
              <a:buSzPts val="1400"/>
              <a:buChar char="•"/>
              <a:defRPr/>
            </a:lvl2pPr>
            <a:lvl3pPr indent="-317500" lvl="2" marL="1371600" rtl="0" algn="l">
              <a:lnSpc>
                <a:spcPct val="90000"/>
              </a:lnSpc>
              <a:spcBef>
                <a:spcPts val="400"/>
              </a:spcBef>
              <a:spcAft>
                <a:spcPts val="0"/>
              </a:spcAft>
              <a:buClr>
                <a:schemeClr val="lt1"/>
              </a:buClr>
              <a:buSzPts val="1400"/>
              <a:buChar char="•"/>
              <a:defRPr/>
            </a:lvl3pPr>
            <a:lvl4pPr indent="-317500" lvl="3" marL="1828800" rtl="0" algn="l">
              <a:lnSpc>
                <a:spcPct val="90000"/>
              </a:lnSpc>
              <a:spcBef>
                <a:spcPts val="400"/>
              </a:spcBef>
              <a:spcAft>
                <a:spcPts val="0"/>
              </a:spcAft>
              <a:buClr>
                <a:schemeClr val="lt1"/>
              </a:buClr>
              <a:buSzPts val="1400"/>
              <a:buChar char="•"/>
              <a:defRPr/>
            </a:lvl4pPr>
            <a:lvl5pPr indent="-317500" lvl="4" marL="2286000" rtl="0" algn="l">
              <a:lnSpc>
                <a:spcPct val="90000"/>
              </a:lnSpc>
              <a:spcBef>
                <a:spcPts val="400"/>
              </a:spcBef>
              <a:spcAft>
                <a:spcPts val="0"/>
              </a:spcAft>
              <a:buClr>
                <a:schemeClr val="lt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67" name="Google Shape;467;p3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chemeClr val="dk1"/>
            </a:gs>
            <a:gs pos="100000">
              <a:schemeClr val="lt1"/>
            </a:gs>
          </a:gsLst>
          <a:lin ang="5400700" scaled="0"/>
        </a:gradFill>
      </p:bgPr>
    </p:bg>
    <p:spTree>
      <p:nvGrpSpPr>
        <p:cNvPr id="47" name="Shape 47"/>
        <p:cNvGrpSpPr/>
        <p:nvPr/>
      </p:nvGrpSpPr>
      <p:grpSpPr>
        <a:xfrm>
          <a:off x="0" y="0"/>
          <a:ext cx="0" cy="0"/>
          <a:chOff x="0" y="0"/>
          <a:chExt cx="0" cy="0"/>
        </a:xfrm>
      </p:grpSpPr>
      <p:grpSp>
        <p:nvGrpSpPr>
          <p:cNvPr id="48" name="Google Shape;48;p4"/>
          <p:cNvGrpSpPr/>
          <p:nvPr/>
        </p:nvGrpSpPr>
        <p:grpSpPr>
          <a:xfrm>
            <a:off x="485608" y="-872804"/>
            <a:ext cx="8658379" cy="7854599"/>
            <a:chOff x="485608" y="-872804"/>
            <a:chExt cx="8658379" cy="7854599"/>
          </a:xfrm>
        </p:grpSpPr>
        <p:sp>
          <p:nvSpPr>
            <p:cNvPr id="49" name="Google Shape;49;p4"/>
            <p:cNvSpPr/>
            <p:nvPr/>
          </p:nvSpPr>
          <p:spPr>
            <a:xfrm flipH="1" rot="5400000">
              <a:off x="5830875" y="332825"/>
              <a:ext cx="3645950" cy="2980275"/>
            </a:xfrm>
            <a:custGeom>
              <a:rect b="b" l="l" r="r" t="t"/>
              <a:pathLst>
                <a:path extrusionOk="0" h="119211" w="145838">
                  <a:moveTo>
                    <a:pt x="0" y="1"/>
                  </a:moveTo>
                  <a:cubicBezTo>
                    <a:pt x="1292" y="31275"/>
                    <a:pt x="14076" y="60489"/>
                    <a:pt x="36342" y="82756"/>
                  </a:cubicBezTo>
                  <a:cubicBezTo>
                    <a:pt x="59851" y="106264"/>
                    <a:pt x="91108" y="119211"/>
                    <a:pt x="124355" y="119211"/>
                  </a:cubicBezTo>
                  <a:cubicBezTo>
                    <a:pt x="131628" y="119211"/>
                    <a:pt x="138812" y="118589"/>
                    <a:pt x="145838" y="117374"/>
                  </a:cubicBezTo>
                  <a:lnTo>
                    <a:pt x="145838" y="96140"/>
                  </a:lnTo>
                  <a:cubicBezTo>
                    <a:pt x="138849" y="97606"/>
                    <a:pt x="131661" y="98365"/>
                    <a:pt x="124355" y="98365"/>
                  </a:cubicBezTo>
                  <a:cubicBezTo>
                    <a:pt x="96676" y="98365"/>
                    <a:pt x="70653" y="87588"/>
                    <a:pt x="51080" y="68014"/>
                  </a:cubicBezTo>
                  <a:cubicBezTo>
                    <a:pt x="32752" y="49686"/>
                    <a:pt x="22137" y="25703"/>
                    <a:pt x="20861" y="1"/>
                  </a:cubicBez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0" name="Google Shape;50;p4"/>
            <p:cNvGrpSpPr/>
            <p:nvPr/>
          </p:nvGrpSpPr>
          <p:grpSpPr>
            <a:xfrm>
              <a:off x="485608" y="-872804"/>
              <a:ext cx="8316624" cy="7854599"/>
              <a:chOff x="-752917" y="-872804"/>
              <a:chExt cx="8316624" cy="7854599"/>
            </a:xfrm>
          </p:grpSpPr>
          <p:sp>
            <p:nvSpPr>
              <p:cNvPr id="51" name="Google Shape;51;p4"/>
              <p:cNvSpPr/>
              <p:nvPr/>
            </p:nvSpPr>
            <p:spPr>
              <a:xfrm rot="-1528096">
                <a:off x="4626846" y="3960488"/>
                <a:ext cx="2496710" cy="2611382"/>
              </a:xfrm>
              <a:custGeom>
                <a:rect b="b" l="l" r="r" t="t"/>
                <a:pathLst>
                  <a:path extrusionOk="0" h="104458" w="99871">
                    <a:moveTo>
                      <a:pt x="20710" y="20753"/>
                    </a:moveTo>
                    <a:lnTo>
                      <a:pt x="77504" y="59211"/>
                    </a:lnTo>
                    <a:lnTo>
                      <a:pt x="15797" y="89169"/>
                    </a:lnTo>
                    <a:lnTo>
                      <a:pt x="20710" y="20753"/>
                    </a:lnTo>
                    <a:close/>
                    <a:moveTo>
                      <a:pt x="14233" y="1"/>
                    </a:moveTo>
                    <a:cubicBezTo>
                      <a:pt x="13129" y="1"/>
                      <a:pt x="12021" y="248"/>
                      <a:pt x="10997" y="750"/>
                    </a:cubicBezTo>
                    <a:cubicBezTo>
                      <a:pt x="8609" y="1905"/>
                      <a:pt x="7027" y="4241"/>
                      <a:pt x="6838" y="6885"/>
                    </a:cubicBezTo>
                    <a:lnTo>
                      <a:pt x="90" y="100914"/>
                    </a:lnTo>
                    <a:cubicBezTo>
                      <a:pt x="0" y="102151"/>
                      <a:pt x="228" y="103363"/>
                      <a:pt x="716" y="104458"/>
                    </a:cubicBezTo>
                    <a:lnTo>
                      <a:pt x="18242" y="104458"/>
                    </a:lnTo>
                    <a:lnTo>
                      <a:pt x="95527" y="66938"/>
                    </a:lnTo>
                    <a:cubicBezTo>
                      <a:pt x="96242" y="66593"/>
                      <a:pt x="96892" y="66138"/>
                      <a:pt x="97445" y="65598"/>
                    </a:cubicBezTo>
                    <a:cubicBezTo>
                      <a:pt x="98734" y="64347"/>
                      <a:pt x="99549" y="62650"/>
                      <a:pt x="99682" y="60803"/>
                    </a:cubicBezTo>
                    <a:cubicBezTo>
                      <a:pt x="99871" y="58159"/>
                      <a:pt x="98639" y="55620"/>
                      <a:pt x="96446" y="54137"/>
                    </a:cubicBezTo>
                    <a:lnTo>
                      <a:pt x="18388" y="1280"/>
                    </a:lnTo>
                    <a:cubicBezTo>
                      <a:pt x="17142" y="432"/>
                      <a:pt x="15688" y="1"/>
                      <a:pt x="14233" y="1"/>
                    </a:cubicBezTo>
                    <a:close/>
                  </a:path>
                </a:pathLst>
              </a:custGeom>
              <a:solidFill>
                <a:srgbClr val="2EE6C4">
                  <a:alpha val="44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rot="1218363">
                <a:off x="-604607" y="-416153"/>
                <a:ext cx="2877068" cy="1369957"/>
              </a:xfrm>
              <a:custGeom>
                <a:rect b="b" l="l" r="r" t="t"/>
                <a:pathLst>
                  <a:path extrusionOk="0" h="70199" w="147426">
                    <a:moveTo>
                      <a:pt x="10785" y="1"/>
                    </a:moveTo>
                    <a:lnTo>
                      <a:pt x="1" y="12836"/>
                    </a:lnTo>
                    <a:lnTo>
                      <a:pt x="1" y="46342"/>
                    </a:lnTo>
                    <a:lnTo>
                      <a:pt x="133677" y="70027"/>
                    </a:lnTo>
                    <a:cubicBezTo>
                      <a:pt x="134325" y="70141"/>
                      <a:pt x="134974" y="70198"/>
                      <a:pt x="135619" y="70198"/>
                    </a:cubicBezTo>
                    <a:cubicBezTo>
                      <a:pt x="136144" y="70198"/>
                      <a:pt x="136671" y="70159"/>
                      <a:pt x="137192" y="70084"/>
                    </a:cubicBezTo>
                    <a:cubicBezTo>
                      <a:pt x="139859" y="69705"/>
                      <a:pt x="142342" y="68359"/>
                      <a:pt x="144128" y="66232"/>
                    </a:cubicBezTo>
                    <a:cubicBezTo>
                      <a:pt x="146687" y="63190"/>
                      <a:pt x="147426" y="59020"/>
                      <a:pt x="146071" y="55287"/>
                    </a:cubicBezTo>
                    <a:lnTo>
                      <a:pt x="125996" y="1"/>
                    </a:lnTo>
                    <a:lnTo>
                      <a:pt x="102340" y="1"/>
                    </a:lnTo>
                    <a:lnTo>
                      <a:pt x="118596" y="44769"/>
                    </a:lnTo>
                    <a:lnTo>
                      <a:pt x="17289" y="26822"/>
                    </a:lnTo>
                    <a:lnTo>
                      <a:pt x="39832" y="1"/>
                    </a:lnTo>
                    <a:close/>
                  </a:path>
                </a:pathLst>
              </a:custGeom>
              <a:solidFill>
                <a:srgbClr val="2EE6C4">
                  <a:alpha val="44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3" name="Google Shape;53;p4"/>
          <p:cNvGrpSpPr/>
          <p:nvPr/>
        </p:nvGrpSpPr>
        <p:grpSpPr>
          <a:xfrm>
            <a:off x="317250" y="100236"/>
            <a:ext cx="8509400" cy="5119132"/>
            <a:chOff x="317250" y="100236"/>
            <a:chExt cx="8509400" cy="5119132"/>
          </a:xfrm>
        </p:grpSpPr>
        <p:sp>
          <p:nvSpPr>
            <p:cNvPr id="54" name="Google Shape;54;p4"/>
            <p:cNvSpPr/>
            <p:nvPr/>
          </p:nvSpPr>
          <p:spPr>
            <a:xfrm>
              <a:off x="4459872" y="268825"/>
              <a:ext cx="224104" cy="112149"/>
            </a:xfrm>
            <a:custGeom>
              <a:rect b="b" l="l" r="r" t="t"/>
              <a:pathLst>
                <a:path extrusionOk="0" h="1153" w="2304">
                  <a:moveTo>
                    <a:pt x="0" y="1"/>
                  </a:moveTo>
                  <a:lnTo>
                    <a:pt x="1152" y="1153"/>
                  </a:lnTo>
                  <a:lnTo>
                    <a:pt x="23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4"/>
            <p:cNvSpPr/>
            <p:nvPr/>
          </p:nvSpPr>
          <p:spPr>
            <a:xfrm>
              <a:off x="4459872" y="4762622"/>
              <a:ext cx="224104" cy="112052"/>
            </a:xfrm>
            <a:custGeom>
              <a:rect b="b" l="l" r="r" t="t"/>
              <a:pathLst>
                <a:path extrusionOk="0" h="1152" w="2304">
                  <a:moveTo>
                    <a:pt x="1152" y="1"/>
                  </a:moveTo>
                  <a:lnTo>
                    <a:pt x="0" y="1152"/>
                  </a:lnTo>
                  <a:lnTo>
                    <a:pt x="2303" y="1152"/>
                  </a:lnTo>
                  <a:lnTo>
                    <a:pt x="11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4"/>
            <p:cNvSpPr/>
            <p:nvPr/>
          </p:nvSpPr>
          <p:spPr>
            <a:xfrm>
              <a:off x="7706505" y="455700"/>
              <a:ext cx="423266" cy="416913"/>
            </a:xfrm>
            <a:custGeom>
              <a:rect b="b" l="l" r="r" t="t"/>
              <a:pathLst>
                <a:path extrusionOk="0" h="7153" w="7262">
                  <a:moveTo>
                    <a:pt x="2404" y="973"/>
                  </a:moveTo>
                  <a:lnTo>
                    <a:pt x="6233" y="2353"/>
                  </a:lnTo>
                  <a:lnTo>
                    <a:pt x="4855" y="6183"/>
                  </a:lnTo>
                  <a:lnTo>
                    <a:pt x="1025" y="4803"/>
                  </a:lnTo>
                  <a:lnTo>
                    <a:pt x="2404" y="973"/>
                  </a:lnTo>
                  <a:close/>
                  <a:moveTo>
                    <a:pt x="2150" y="1"/>
                  </a:moveTo>
                  <a:cubicBezTo>
                    <a:pt x="1975" y="1"/>
                    <a:pt x="1811" y="110"/>
                    <a:pt x="1748" y="284"/>
                  </a:cubicBezTo>
                  <a:lnTo>
                    <a:pt x="81" y="4914"/>
                  </a:lnTo>
                  <a:cubicBezTo>
                    <a:pt x="1" y="5135"/>
                    <a:pt x="115" y="5379"/>
                    <a:pt x="336" y="5459"/>
                  </a:cubicBezTo>
                  <a:lnTo>
                    <a:pt x="4968" y="7126"/>
                  </a:lnTo>
                  <a:cubicBezTo>
                    <a:pt x="5016" y="7144"/>
                    <a:pt x="5065" y="7152"/>
                    <a:pt x="5113" y="7152"/>
                  </a:cubicBezTo>
                  <a:cubicBezTo>
                    <a:pt x="5286" y="7152"/>
                    <a:pt x="5447" y="7045"/>
                    <a:pt x="5510" y="6872"/>
                  </a:cubicBezTo>
                  <a:lnTo>
                    <a:pt x="7181" y="2239"/>
                  </a:lnTo>
                  <a:cubicBezTo>
                    <a:pt x="7262" y="2018"/>
                    <a:pt x="7144" y="1774"/>
                    <a:pt x="6923" y="1696"/>
                  </a:cubicBezTo>
                  <a:lnTo>
                    <a:pt x="2293" y="26"/>
                  </a:lnTo>
                  <a:cubicBezTo>
                    <a:pt x="2246" y="9"/>
                    <a:pt x="2198" y="1"/>
                    <a:pt x="2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4"/>
            <p:cNvSpPr/>
            <p:nvPr/>
          </p:nvSpPr>
          <p:spPr>
            <a:xfrm>
              <a:off x="1402600" y="100236"/>
              <a:ext cx="224103" cy="218722"/>
            </a:xfrm>
            <a:custGeom>
              <a:rect b="b" l="l" r="r" t="t"/>
              <a:pathLst>
                <a:path extrusionOk="0" h="4889" w="5009">
                  <a:moveTo>
                    <a:pt x="1573" y="0"/>
                  </a:moveTo>
                  <a:cubicBezTo>
                    <a:pt x="1513" y="0"/>
                    <a:pt x="1452" y="13"/>
                    <a:pt x="1393" y="41"/>
                  </a:cubicBezTo>
                  <a:cubicBezTo>
                    <a:pt x="1179" y="137"/>
                    <a:pt x="1085" y="392"/>
                    <a:pt x="1186" y="606"/>
                  </a:cubicBezTo>
                  <a:lnTo>
                    <a:pt x="1939" y="2236"/>
                  </a:lnTo>
                  <a:lnTo>
                    <a:pt x="308" y="2993"/>
                  </a:lnTo>
                  <a:cubicBezTo>
                    <a:pt x="94" y="3089"/>
                    <a:pt x="1" y="3344"/>
                    <a:pt x="101" y="3555"/>
                  </a:cubicBezTo>
                  <a:cubicBezTo>
                    <a:pt x="171" y="3711"/>
                    <a:pt x="325" y="3803"/>
                    <a:pt x="486" y="3803"/>
                  </a:cubicBezTo>
                  <a:cubicBezTo>
                    <a:pt x="547" y="3803"/>
                    <a:pt x="608" y="3790"/>
                    <a:pt x="667" y="3763"/>
                  </a:cubicBezTo>
                  <a:lnTo>
                    <a:pt x="2297" y="3009"/>
                  </a:lnTo>
                  <a:lnTo>
                    <a:pt x="3054" y="4643"/>
                  </a:lnTo>
                  <a:cubicBezTo>
                    <a:pt x="3124" y="4797"/>
                    <a:pt x="3279" y="4889"/>
                    <a:pt x="3441" y="4889"/>
                  </a:cubicBezTo>
                  <a:cubicBezTo>
                    <a:pt x="3500" y="4889"/>
                    <a:pt x="3559" y="4877"/>
                    <a:pt x="3616" y="4850"/>
                  </a:cubicBezTo>
                  <a:cubicBezTo>
                    <a:pt x="3830" y="4750"/>
                    <a:pt x="3924" y="4499"/>
                    <a:pt x="3827" y="4285"/>
                  </a:cubicBezTo>
                  <a:lnTo>
                    <a:pt x="3070" y="2652"/>
                  </a:lnTo>
                  <a:lnTo>
                    <a:pt x="4704" y="1898"/>
                  </a:lnTo>
                  <a:cubicBezTo>
                    <a:pt x="4914" y="1798"/>
                    <a:pt x="5008" y="1547"/>
                    <a:pt x="4911" y="1332"/>
                  </a:cubicBezTo>
                  <a:cubicBezTo>
                    <a:pt x="4838" y="1177"/>
                    <a:pt x="4686" y="1085"/>
                    <a:pt x="4526" y="1085"/>
                  </a:cubicBezTo>
                  <a:cubicBezTo>
                    <a:pt x="4465" y="1085"/>
                    <a:pt x="4404" y="1098"/>
                    <a:pt x="4346" y="1125"/>
                  </a:cubicBezTo>
                  <a:lnTo>
                    <a:pt x="2712" y="1878"/>
                  </a:lnTo>
                  <a:lnTo>
                    <a:pt x="1959" y="248"/>
                  </a:lnTo>
                  <a:cubicBezTo>
                    <a:pt x="1886" y="92"/>
                    <a:pt x="1733" y="0"/>
                    <a:pt x="15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 name="Google Shape;58;p4"/>
            <p:cNvGrpSpPr/>
            <p:nvPr/>
          </p:nvGrpSpPr>
          <p:grpSpPr>
            <a:xfrm>
              <a:off x="317250" y="268825"/>
              <a:ext cx="8509400" cy="4605850"/>
              <a:chOff x="317250" y="268825"/>
              <a:chExt cx="8509400" cy="4605850"/>
            </a:xfrm>
          </p:grpSpPr>
          <p:sp>
            <p:nvSpPr>
              <p:cNvPr id="59" name="Google Shape;59;p4"/>
              <p:cNvSpPr/>
              <p:nvPr/>
            </p:nvSpPr>
            <p:spPr>
              <a:xfrm>
                <a:off x="3172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4"/>
              <p:cNvSpPr/>
              <p:nvPr/>
            </p:nvSpPr>
            <p:spPr>
              <a:xfrm rot="10800000">
                <a:off x="86695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 name="Google Shape;61;p4"/>
            <p:cNvSpPr/>
            <p:nvPr/>
          </p:nvSpPr>
          <p:spPr>
            <a:xfrm rot="-3000083">
              <a:off x="935724" y="4747579"/>
              <a:ext cx="496882" cy="342676"/>
            </a:xfrm>
            <a:custGeom>
              <a:rect b="b" l="l" r="r" t="t"/>
              <a:pathLst>
                <a:path extrusionOk="0" h="11031" w="15995">
                  <a:moveTo>
                    <a:pt x="4510" y="1"/>
                  </a:moveTo>
                  <a:cubicBezTo>
                    <a:pt x="4478" y="1"/>
                    <a:pt x="4445" y="5"/>
                    <a:pt x="4412" y="12"/>
                  </a:cubicBezTo>
                  <a:lnTo>
                    <a:pt x="368" y="990"/>
                  </a:lnTo>
                  <a:cubicBezTo>
                    <a:pt x="141" y="1047"/>
                    <a:pt x="0" y="1274"/>
                    <a:pt x="54" y="1502"/>
                  </a:cubicBezTo>
                  <a:cubicBezTo>
                    <a:pt x="102" y="1698"/>
                    <a:pt x="276" y="1829"/>
                    <a:pt x="467" y="1829"/>
                  </a:cubicBezTo>
                  <a:cubicBezTo>
                    <a:pt x="501" y="1829"/>
                    <a:pt x="535" y="1825"/>
                    <a:pt x="569" y="1817"/>
                  </a:cubicBezTo>
                  <a:lnTo>
                    <a:pt x="4198" y="939"/>
                  </a:lnTo>
                  <a:lnTo>
                    <a:pt x="5075" y="4572"/>
                  </a:lnTo>
                  <a:cubicBezTo>
                    <a:pt x="5120" y="4765"/>
                    <a:pt x="5295" y="4896"/>
                    <a:pt x="5486" y="4896"/>
                  </a:cubicBezTo>
                  <a:cubicBezTo>
                    <a:pt x="5519" y="4896"/>
                    <a:pt x="5553" y="4892"/>
                    <a:pt x="5587" y="4883"/>
                  </a:cubicBezTo>
                  <a:lnTo>
                    <a:pt x="9219" y="4009"/>
                  </a:lnTo>
                  <a:lnTo>
                    <a:pt x="10093" y="7638"/>
                  </a:lnTo>
                  <a:cubicBezTo>
                    <a:pt x="10141" y="7833"/>
                    <a:pt x="10315" y="7964"/>
                    <a:pt x="10509" y="7964"/>
                  </a:cubicBezTo>
                  <a:cubicBezTo>
                    <a:pt x="10542" y="7964"/>
                    <a:pt x="10575" y="7960"/>
                    <a:pt x="10608" y="7952"/>
                  </a:cubicBezTo>
                  <a:lnTo>
                    <a:pt x="14237" y="7076"/>
                  </a:lnTo>
                  <a:lnTo>
                    <a:pt x="15114" y="10704"/>
                  </a:lnTo>
                  <a:cubicBezTo>
                    <a:pt x="15160" y="10899"/>
                    <a:pt x="15336" y="11030"/>
                    <a:pt x="15528" y="11030"/>
                  </a:cubicBezTo>
                  <a:cubicBezTo>
                    <a:pt x="15560" y="11030"/>
                    <a:pt x="15593" y="11026"/>
                    <a:pt x="15626" y="11019"/>
                  </a:cubicBezTo>
                  <a:cubicBezTo>
                    <a:pt x="15858" y="10962"/>
                    <a:pt x="15994" y="10734"/>
                    <a:pt x="15941" y="10503"/>
                  </a:cubicBezTo>
                  <a:lnTo>
                    <a:pt x="14963" y="6463"/>
                  </a:lnTo>
                  <a:cubicBezTo>
                    <a:pt x="14918" y="6267"/>
                    <a:pt x="14744" y="6136"/>
                    <a:pt x="14554" y="6136"/>
                  </a:cubicBezTo>
                  <a:cubicBezTo>
                    <a:pt x="14520" y="6136"/>
                    <a:pt x="14486" y="6140"/>
                    <a:pt x="14452" y="6149"/>
                  </a:cubicBezTo>
                  <a:lnTo>
                    <a:pt x="10823" y="7025"/>
                  </a:lnTo>
                  <a:lnTo>
                    <a:pt x="9945" y="3393"/>
                  </a:lnTo>
                  <a:cubicBezTo>
                    <a:pt x="9897" y="3200"/>
                    <a:pt x="9726" y="3069"/>
                    <a:pt x="9534" y="3069"/>
                  </a:cubicBezTo>
                  <a:cubicBezTo>
                    <a:pt x="9500" y="3069"/>
                    <a:pt x="9465" y="3073"/>
                    <a:pt x="9430" y="3082"/>
                  </a:cubicBezTo>
                  <a:lnTo>
                    <a:pt x="5801" y="3955"/>
                  </a:lnTo>
                  <a:lnTo>
                    <a:pt x="4924" y="327"/>
                  </a:lnTo>
                  <a:cubicBezTo>
                    <a:pt x="4879" y="132"/>
                    <a:pt x="4703" y="1"/>
                    <a:pt x="4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4"/>
            <p:cNvSpPr/>
            <p:nvPr/>
          </p:nvSpPr>
          <p:spPr>
            <a:xfrm>
              <a:off x="7649030" y="4686859"/>
              <a:ext cx="336421" cy="336596"/>
            </a:xfrm>
            <a:custGeom>
              <a:rect b="b" l="l" r="r" t="t"/>
              <a:pathLst>
                <a:path extrusionOk="0" h="5775" w="5772">
                  <a:moveTo>
                    <a:pt x="2886" y="854"/>
                  </a:moveTo>
                  <a:cubicBezTo>
                    <a:pt x="4008" y="854"/>
                    <a:pt x="4921" y="1765"/>
                    <a:pt x="4921" y="2890"/>
                  </a:cubicBezTo>
                  <a:cubicBezTo>
                    <a:pt x="4921" y="4011"/>
                    <a:pt x="4008" y="4924"/>
                    <a:pt x="2886" y="4924"/>
                  </a:cubicBezTo>
                  <a:cubicBezTo>
                    <a:pt x="1765" y="4924"/>
                    <a:pt x="851" y="4011"/>
                    <a:pt x="851" y="2890"/>
                  </a:cubicBezTo>
                  <a:cubicBezTo>
                    <a:pt x="851" y="1765"/>
                    <a:pt x="1765" y="854"/>
                    <a:pt x="2886" y="854"/>
                  </a:cubicBezTo>
                  <a:close/>
                  <a:moveTo>
                    <a:pt x="2886" y="1"/>
                  </a:moveTo>
                  <a:cubicBezTo>
                    <a:pt x="1296" y="1"/>
                    <a:pt x="1" y="1296"/>
                    <a:pt x="1" y="2890"/>
                  </a:cubicBezTo>
                  <a:cubicBezTo>
                    <a:pt x="1" y="4479"/>
                    <a:pt x="1296" y="5774"/>
                    <a:pt x="2886" y="5774"/>
                  </a:cubicBezTo>
                  <a:cubicBezTo>
                    <a:pt x="4480" y="5774"/>
                    <a:pt x="5771" y="4479"/>
                    <a:pt x="5771" y="2890"/>
                  </a:cubicBezTo>
                  <a:cubicBezTo>
                    <a:pt x="5771" y="1296"/>
                    <a:pt x="4480" y="1"/>
                    <a:pt x="2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 name="Google Shape;63;p4"/>
          <p:cNvSpPr txBox="1"/>
          <p:nvPr>
            <p:ph type="title"/>
          </p:nvPr>
        </p:nvSpPr>
        <p:spPr>
          <a:xfrm>
            <a:off x="2960300" y="540250"/>
            <a:ext cx="5470800" cy="1583700"/>
          </a:xfrm>
          <a:prstGeom prst="rect">
            <a:avLst/>
          </a:prstGeom>
        </p:spPr>
        <p:txBody>
          <a:bodyPr anchorCtr="0" anchor="t" bIns="91425" lIns="91425" spcFirstLastPara="1" rIns="91425" wrap="square" tIns="91425">
            <a:noAutofit/>
          </a:bodyPr>
          <a:lstStyle>
            <a:lvl1pPr lvl="0" rtl="0" algn="r">
              <a:spcBef>
                <a:spcPts val="0"/>
              </a:spcBef>
              <a:spcAft>
                <a:spcPts val="0"/>
              </a:spcAft>
              <a:buNone/>
              <a:defRPr sz="6000"/>
            </a:lvl1pPr>
            <a:lvl2pPr lvl="1" rtl="0" algn="r">
              <a:spcBef>
                <a:spcPts val="0"/>
              </a:spcBef>
              <a:spcAft>
                <a:spcPts val="0"/>
              </a:spcAft>
              <a:buNone/>
              <a:defRPr sz="6000">
                <a:solidFill>
                  <a:schemeClr val="accent5"/>
                </a:solidFill>
                <a:latin typeface="Roboto Slab Light"/>
                <a:ea typeface="Roboto Slab Light"/>
                <a:cs typeface="Roboto Slab Light"/>
                <a:sym typeface="Roboto Slab Light"/>
              </a:defRPr>
            </a:lvl2pPr>
            <a:lvl3pPr lvl="2" rtl="0" algn="r">
              <a:spcBef>
                <a:spcPts val="0"/>
              </a:spcBef>
              <a:spcAft>
                <a:spcPts val="0"/>
              </a:spcAft>
              <a:buNone/>
              <a:defRPr sz="6000">
                <a:solidFill>
                  <a:schemeClr val="accent5"/>
                </a:solidFill>
                <a:latin typeface="Roboto Slab Light"/>
                <a:ea typeface="Roboto Slab Light"/>
                <a:cs typeface="Roboto Slab Light"/>
                <a:sym typeface="Roboto Slab Light"/>
              </a:defRPr>
            </a:lvl3pPr>
            <a:lvl4pPr lvl="3" rtl="0" algn="r">
              <a:spcBef>
                <a:spcPts val="0"/>
              </a:spcBef>
              <a:spcAft>
                <a:spcPts val="0"/>
              </a:spcAft>
              <a:buNone/>
              <a:defRPr sz="6000">
                <a:solidFill>
                  <a:schemeClr val="accent5"/>
                </a:solidFill>
                <a:latin typeface="Roboto Slab Light"/>
                <a:ea typeface="Roboto Slab Light"/>
                <a:cs typeface="Roboto Slab Light"/>
                <a:sym typeface="Roboto Slab Light"/>
              </a:defRPr>
            </a:lvl4pPr>
            <a:lvl5pPr lvl="4" rtl="0" algn="r">
              <a:spcBef>
                <a:spcPts val="0"/>
              </a:spcBef>
              <a:spcAft>
                <a:spcPts val="0"/>
              </a:spcAft>
              <a:buNone/>
              <a:defRPr sz="6000">
                <a:solidFill>
                  <a:schemeClr val="accent5"/>
                </a:solidFill>
                <a:latin typeface="Roboto Slab Light"/>
                <a:ea typeface="Roboto Slab Light"/>
                <a:cs typeface="Roboto Slab Light"/>
                <a:sym typeface="Roboto Slab Light"/>
              </a:defRPr>
            </a:lvl5pPr>
            <a:lvl6pPr lvl="5" rtl="0" algn="r">
              <a:spcBef>
                <a:spcPts val="0"/>
              </a:spcBef>
              <a:spcAft>
                <a:spcPts val="0"/>
              </a:spcAft>
              <a:buNone/>
              <a:defRPr sz="6000">
                <a:solidFill>
                  <a:schemeClr val="accent5"/>
                </a:solidFill>
                <a:latin typeface="Roboto Slab Light"/>
                <a:ea typeface="Roboto Slab Light"/>
                <a:cs typeface="Roboto Slab Light"/>
                <a:sym typeface="Roboto Slab Light"/>
              </a:defRPr>
            </a:lvl6pPr>
            <a:lvl7pPr lvl="6" rtl="0" algn="r">
              <a:spcBef>
                <a:spcPts val="0"/>
              </a:spcBef>
              <a:spcAft>
                <a:spcPts val="0"/>
              </a:spcAft>
              <a:buNone/>
              <a:defRPr sz="6000">
                <a:solidFill>
                  <a:schemeClr val="accent5"/>
                </a:solidFill>
                <a:latin typeface="Roboto Slab Light"/>
                <a:ea typeface="Roboto Slab Light"/>
                <a:cs typeface="Roboto Slab Light"/>
                <a:sym typeface="Roboto Slab Light"/>
              </a:defRPr>
            </a:lvl7pPr>
            <a:lvl8pPr lvl="7" rtl="0" algn="r">
              <a:spcBef>
                <a:spcPts val="0"/>
              </a:spcBef>
              <a:spcAft>
                <a:spcPts val="0"/>
              </a:spcAft>
              <a:buNone/>
              <a:defRPr sz="6000">
                <a:solidFill>
                  <a:schemeClr val="accent5"/>
                </a:solidFill>
                <a:latin typeface="Roboto Slab Light"/>
                <a:ea typeface="Roboto Slab Light"/>
                <a:cs typeface="Roboto Slab Light"/>
                <a:sym typeface="Roboto Slab Light"/>
              </a:defRPr>
            </a:lvl8pPr>
            <a:lvl9pPr lvl="8" rtl="0" algn="r">
              <a:spcBef>
                <a:spcPts val="0"/>
              </a:spcBef>
              <a:spcAft>
                <a:spcPts val="0"/>
              </a:spcAft>
              <a:buNone/>
              <a:defRPr sz="6000">
                <a:solidFill>
                  <a:schemeClr val="accent5"/>
                </a:solidFill>
                <a:latin typeface="Roboto Slab Light"/>
                <a:ea typeface="Roboto Slab Light"/>
                <a:cs typeface="Roboto Slab Light"/>
                <a:sym typeface="Roboto Slab Light"/>
              </a:defRPr>
            </a:lvl9pPr>
          </a:lstStyle>
          <a:p/>
        </p:txBody>
      </p:sp>
      <p:sp>
        <p:nvSpPr>
          <p:cNvPr id="64" name="Google Shape;64;p4"/>
          <p:cNvSpPr txBox="1"/>
          <p:nvPr>
            <p:ph idx="1" type="subTitle"/>
          </p:nvPr>
        </p:nvSpPr>
        <p:spPr>
          <a:xfrm flipH="1">
            <a:off x="838850" y="2229850"/>
            <a:ext cx="6806100" cy="21063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None/>
              <a:defRPr sz="1400"/>
            </a:lvl1pPr>
            <a:lvl2pPr lvl="1" rtl="0">
              <a:lnSpc>
                <a:spcPct val="100000"/>
              </a:lnSpc>
              <a:spcBef>
                <a:spcPts val="0"/>
              </a:spcBef>
              <a:spcAft>
                <a:spcPts val="0"/>
              </a:spcAft>
              <a:buNone/>
              <a:defRPr sz="1400"/>
            </a:lvl2pPr>
            <a:lvl3pPr lvl="2" rtl="0">
              <a:lnSpc>
                <a:spcPct val="100000"/>
              </a:lnSpc>
              <a:spcBef>
                <a:spcPts val="0"/>
              </a:spcBef>
              <a:spcAft>
                <a:spcPts val="0"/>
              </a:spcAft>
              <a:buNone/>
              <a:defRPr sz="1400"/>
            </a:lvl3pPr>
            <a:lvl4pPr lvl="3" rtl="0">
              <a:lnSpc>
                <a:spcPct val="100000"/>
              </a:lnSpc>
              <a:spcBef>
                <a:spcPts val="0"/>
              </a:spcBef>
              <a:spcAft>
                <a:spcPts val="0"/>
              </a:spcAft>
              <a:buNone/>
              <a:defRPr sz="1400"/>
            </a:lvl4pPr>
            <a:lvl5pPr lvl="4" rtl="0">
              <a:lnSpc>
                <a:spcPct val="100000"/>
              </a:lnSpc>
              <a:spcBef>
                <a:spcPts val="0"/>
              </a:spcBef>
              <a:spcAft>
                <a:spcPts val="0"/>
              </a:spcAft>
              <a:buNone/>
              <a:defRPr sz="1400"/>
            </a:lvl5pPr>
            <a:lvl6pPr lvl="5" rtl="0">
              <a:lnSpc>
                <a:spcPct val="100000"/>
              </a:lnSpc>
              <a:spcBef>
                <a:spcPts val="0"/>
              </a:spcBef>
              <a:spcAft>
                <a:spcPts val="0"/>
              </a:spcAft>
              <a:buNone/>
              <a:defRPr sz="1400"/>
            </a:lvl6pPr>
            <a:lvl7pPr lvl="6" rtl="0">
              <a:lnSpc>
                <a:spcPct val="100000"/>
              </a:lnSpc>
              <a:spcBef>
                <a:spcPts val="0"/>
              </a:spcBef>
              <a:spcAft>
                <a:spcPts val="0"/>
              </a:spcAft>
              <a:buNone/>
              <a:defRPr sz="1400"/>
            </a:lvl7pPr>
            <a:lvl8pPr lvl="7" rtl="0">
              <a:lnSpc>
                <a:spcPct val="100000"/>
              </a:lnSpc>
              <a:spcBef>
                <a:spcPts val="0"/>
              </a:spcBef>
              <a:spcAft>
                <a:spcPts val="0"/>
              </a:spcAft>
              <a:buNone/>
              <a:defRPr sz="1400"/>
            </a:lvl8pPr>
            <a:lvl9pPr lvl="8" rtl="0">
              <a:lnSpc>
                <a:spcPct val="100000"/>
              </a:lnSpc>
              <a:spcBef>
                <a:spcPts val="0"/>
              </a:spcBef>
              <a:spcAft>
                <a:spcPts val="0"/>
              </a:spcAft>
              <a:buNone/>
              <a:defRPr sz="1400"/>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bg>
      <p:bgPr>
        <a:blipFill>
          <a:blip r:embed="rId2">
            <a:alphaModFix/>
          </a:blip>
          <a:stretch>
            <a:fillRect/>
          </a:stretch>
        </a:blipFill>
      </p:bgPr>
    </p:bg>
    <p:spTree>
      <p:nvGrpSpPr>
        <p:cNvPr id="468" name="Shape 468"/>
        <p:cNvGrpSpPr/>
        <p:nvPr/>
      </p:nvGrpSpPr>
      <p:grpSpPr>
        <a:xfrm>
          <a:off x="0" y="0"/>
          <a:ext cx="0" cy="0"/>
          <a:chOff x="0" y="0"/>
          <a:chExt cx="0" cy="0"/>
        </a:xfrm>
      </p:grpSpPr>
      <p:sp>
        <p:nvSpPr>
          <p:cNvPr id="469" name="Google Shape;469;p3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70" name="Google Shape;470;p32"/>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lt1"/>
              </a:buClr>
              <a:buSzPts val="1400"/>
              <a:buChar char="•"/>
              <a:defRPr/>
            </a:lvl1pPr>
            <a:lvl2pPr indent="-317500" lvl="1" marL="914400" rtl="0" algn="l">
              <a:lnSpc>
                <a:spcPct val="90000"/>
              </a:lnSpc>
              <a:spcBef>
                <a:spcPts val="400"/>
              </a:spcBef>
              <a:spcAft>
                <a:spcPts val="0"/>
              </a:spcAft>
              <a:buClr>
                <a:schemeClr val="lt1"/>
              </a:buClr>
              <a:buSzPts val="1400"/>
              <a:buChar char="•"/>
              <a:defRPr/>
            </a:lvl2pPr>
            <a:lvl3pPr indent="-317500" lvl="2" marL="1371600" rtl="0" algn="l">
              <a:lnSpc>
                <a:spcPct val="90000"/>
              </a:lnSpc>
              <a:spcBef>
                <a:spcPts val="400"/>
              </a:spcBef>
              <a:spcAft>
                <a:spcPts val="0"/>
              </a:spcAft>
              <a:buClr>
                <a:schemeClr val="lt1"/>
              </a:buClr>
              <a:buSzPts val="1400"/>
              <a:buChar char="•"/>
              <a:defRPr/>
            </a:lvl3pPr>
            <a:lvl4pPr indent="-317500" lvl="3" marL="1828800" rtl="0" algn="l">
              <a:lnSpc>
                <a:spcPct val="90000"/>
              </a:lnSpc>
              <a:spcBef>
                <a:spcPts val="400"/>
              </a:spcBef>
              <a:spcAft>
                <a:spcPts val="0"/>
              </a:spcAft>
              <a:buClr>
                <a:schemeClr val="lt1"/>
              </a:buClr>
              <a:buSzPts val="1400"/>
              <a:buChar char="•"/>
              <a:defRPr/>
            </a:lvl4pPr>
            <a:lvl5pPr indent="-317500" lvl="4" marL="2286000" rtl="0" algn="l">
              <a:lnSpc>
                <a:spcPct val="90000"/>
              </a:lnSpc>
              <a:spcBef>
                <a:spcPts val="400"/>
              </a:spcBef>
              <a:spcAft>
                <a:spcPts val="0"/>
              </a:spcAft>
              <a:buClr>
                <a:schemeClr val="lt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1" name="Google Shape;471;p3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bg>
      <p:bgPr>
        <a:blipFill>
          <a:blip r:embed="rId2">
            <a:alphaModFix/>
          </a:blip>
          <a:stretch>
            <a:fillRect/>
          </a:stretch>
        </a:blipFill>
      </p:bgPr>
    </p:bg>
    <p:spTree>
      <p:nvGrpSpPr>
        <p:cNvPr id="472" name="Shape 472"/>
        <p:cNvGrpSpPr/>
        <p:nvPr/>
      </p:nvGrpSpPr>
      <p:grpSpPr>
        <a:xfrm>
          <a:off x="0" y="0"/>
          <a:ext cx="0" cy="0"/>
          <a:chOff x="0" y="0"/>
          <a:chExt cx="0" cy="0"/>
        </a:xfrm>
      </p:grpSpPr>
      <p:sp>
        <p:nvSpPr>
          <p:cNvPr id="473" name="Google Shape;473;p3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74" name="Google Shape;474;p3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lt1"/>
              </a:buClr>
              <a:buSzPts val="1400"/>
              <a:buChar char="•"/>
              <a:defRPr/>
            </a:lvl1pPr>
            <a:lvl2pPr indent="-317500" lvl="1" marL="914400" rtl="0" algn="l">
              <a:lnSpc>
                <a:spcPct val="90000"/>
              </a:lnSpc>
              <a:spcBef>
                <a:spcPts val="400"/>
              </a:spcBef>
              <a:spcAft>
                <a:spcPts val="0"/>
              </a:spcAft>
              <a:buClr>
                <a:schemeClr val="lt1"/>
              </a:buClr>
              <a:buSzPts val="1400"/>
              <a:buChar char="•"/>
              <a:defRPr/>
            </a:lvl2pPr>
            <a:lvl3pPr indent="-317500" lvl="2" marL="1371600" rtl="0" algn="l">
              <a:lnSpc>
                <a:spcPct val="90000"/>
              </a:lnSpc>
              <a:spcBef>
                <a:spcPts val="400"/>
              </a:spcBef>
              <a:spcAft>
                <a:spcPts val="0"/>
              </a:spcAft>
              <a:buClr>
                <a:schemeClr val="lt1"/>
              </a:buClr>
              <a:buSzPts val="1400"/>
              <a:buChar char="•"/>
              <a:defRPr/>
            </a:lvl3pPr>
            <a:lvl4pPr indent="-317500" lvl="3" marL="1828800" rtl="0" algn="l">
              <a:lnSpc>
                <a:spcPct val="90000"/>
              </a:lnSpc>
              <a:spcBef>
                <a:spcPts val="400"/>
              </a:spcBef>
              <a:spcAft>
                <a:spcPts val="0"/>
              </a:spcAft>
              <a:buClr>
                <a:schemeClr val="lt1"/>
              </a:buClr>
              <a:buSzPts val="1400"/>
              <a:buChar char="•"/>
              <a:defRPr/>
            </a:lvl4pPr>
            <a:lvl5pPr indent="-317500" lvl="4" marL="2286000" rtl="0" algn="l">
              <a:lnSpc>
                <a:spcPct val="90000"/>
              </a:lnSpc>
              <a:spcBef>
                <a:spcPts val="400"/>
              </a:spcBef>
              <a:spcAft>
                <a:spcPts val="0"/>
              </a:spcAft>
              <a:buClr>
                <a:schemeClr val="lt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5" name="Google Shape;475;p3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bg>
      <p:bgPr>
        <a:blipFill>
          <a:blip r:embed="rId2">
            <a:alphaModFix/>
          </a:blip>
          <a:stretch>
            <a:fillRect/>
          </a:stretch>
        </a:blipFill>
      </p:bgPr>
    </p:bg>
    <p:spTree>
      <p:nvGrpSpPr>
        <p:cNvPr id="476" name="Shape 476"/>
        <p:cNvGrpSpPr/>
        <p:nvPr/>
      </p:nvGrpSpPr>
      <p:grpSpPr>
        <a:xfrm>
          <a:off x="0" y="0"/>
          <a:ext cx="0" cy="0"/>
          <a:chOff x="0" y="0"/>
          <a:chExt cx="0" cy="0"/>
        </a:xfrm>
      </p:grpSpPr>
      <p:sp>
        <p:nvSpPr>
          <p:cNvPr id="477" name="Google Shape;477;p34"/>
          <p:cNvSpPr txBox="1"/>
          <p:nvPr>
            <p:ph type="title"/>
          </p:nvPr>
        </p:nvSpPr>
        <p:spPr>
          <a:xfrm>
            <a:off x="628650" y="273844"/>
            <a:ext cx="47148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Century Gothic"/>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78" name="Google Shape;478;p34"/>
          <p:cNvSpPr txBox="1"/>
          <p:nvPr>
            <p:ph idx="1" type="body"/>
          </p:nvPr>
        </p:nvSpPr>
        <p:spPr>
          <a:xfrm>
            <a:off x="628650" y="1369219"/>
            <a:ext cx="4714800" cy="32634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Clr>
                <a:schemeClr val="dk1"/>
              </a:buClr>
              <a:buSzPts val="2100"/>
              <a:buChar char="•"/>
              <a:defRPr>
                <a:solidFill>
                  <a:schemeClr val="dk1"/>
                </a:solidFill>
              </a:defRPr>
            </a:lvl1pPr>
            <a:lvl2pPr indent="-342900" lvl="1" marL="914400" rtl="0" algn="l">
              <a:lnSpc>
                <a:spcPct val="90000"/>
              </a:lnSpc>
              <a:spcBef>
                <a:spcPts val="400"/>
              </a:spcBef>
              <a:spcAft>
                <a:spcPts val="0"/>
              </a:spcAft>
              <a:buClr>
                <a:schemeClr val="dk1"/>
              </a:buClr>
              <a:buSzPts val="1800"/>
              <a:buChar char="•"/>
              <a:defRPr>
                <a:solidFill>
                  <a:schemeClr val="dk1"/>
                </a:solidFill>
              </a:defRPr>
            </a:lvl2pPr>
            <a:lvl3pPr indent="-323850" lvl="2" marL="1371600" rtl="0" algn="l">
              <a:lnSpc>
                <a:spcPct val="90000"/>
              </a:lnSpc>
              <a:spcBef>
                <a:spcPts val="400"/>
              </a:spcBef>
              <a:spcAft>
                <a:spcPts val="0"/>
              </a:spcAft>
              <a:buClr>
                <a:schemeClr val="dk1"/>
              </a:buClr>
              <a:buSzPts val="1500"/>
              <a:buChar char="•"/>
              <a:defRPr>
                <a:solidFill>
                  <a:schemeClr val="dk1"/>
                </a:solidFill>
              </a:defRPr>
            </a:lvl3pPr>
            <a:lvl4pPr indent="-317500" lvl="3" marL="1828800" rtl="0" algn="l">
              <a:lnSpc>
                <a:spcPct val="90000"/>
              </a:lnSpc>
              <a:spcBef>
                <a:spcPts val="400"/>
              </a:spcBef>
              <a:spcAft>
                <a:spcPts val="0"/>
              </a:spcAft>
              <a:buClr>
                <a:schemeClr val="dk1"/>
              </a:buClr>
              <a:buSzPts val="1400"/>
              <a:buChar char="•"/>
              <a:defRPr>
                <a:solidFill>
                  <a:schemeClr val="dk1"/>
                </a:solidFill>
              </a:defRPr>
            </a:lvl4pPr>
            <a:lvl5pPr indent="-317500" lvl="4" marL="2286000" rtl="0" algn="l">
              <a:lnSpc>
                <a:spcPct val="90000"/>
              </a:lnSpc>
              <a:spcBef>
                <a:spcPts val="400"/>
              </a:spcBef>
              <a:spcAft>
                <a:spcPts val="0"/>
              </a:spcAft>
              <a:buClr>
                <a:schemeClr val="dk1"/>
              </a:buClr>
              <a:buSzPts val="1400"/>
              <a:buChar char="•"/>
              <a:defRPr>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79" name="Google Shape;479;p3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bg>
      <p:bgPr>
        <a:blipFill>
          <a:blip r:embed="rId2">
            <a:alphaModFix/>
          </a:blip>
          <a:stretch>
            <a:fillRect/>
          </a:stretch>
        </a:blipFill>
      </p:bgPr>
    </p:bg>
    <p:spTree>
      <p:nvGrpSpPr>
        <p:cNvPr id="480" name="Shape 480"/>
        <p:cNvGrpSpPr/>
        <p:nvPr/>
      </p:nvGrpSpPr>
      <p:grpSpPr>
        <a:xfrm>
          <a:off x="0" y="0"/>
          <a:ext cx="0" cy="0"/>
          <a:chOff x="0" y="0"/>
          <a:chExt cx="0" cy="0"/>
        </a:xfrm>
      </p:grpSpPr>
      <p:sp>
        <p:nvSpPr>
          <p:cNvPr id="481" name="Google Shape;481;p35"/>
          <p:cNvSpPr txBox="1"/>
          <p:nvPr>
            <p:ph type="title"/>
          </p:nvPr>
        </p:nvSpPr>
        <p:spPr>
          <a:xfrm>
            <a:off x="628650" y="273844"/>
            <a:ext cx="3286200" cy="45126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82" name="Google Shape;482;p3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bg>
      <p:bgPr>
        <a:blipFill>
          <a:blip r:embed="rId2">
            <a:alphaModFix/>
          </a:blip>
          <a:stretch>
            <a:fillRect/>
          </a:stretch>
        </a:blipFill>
      </p:bgPr>
    </p:bg>
    <p:spTree>
      <p:nvGrpSpPr>
        <p:cNvPr id="483" name="Shape 483"/>
        <p:cNvGrpSpPr/>
        <p:nvPr/>
      </p:nvGrpSpPr>
      <p:grpSpPr>
        <a:xfrm>
          <a:off x="0" y="0"/>
          <a:ext cx="0" cy="0"/>
          <a:chOff x="0" y="0"/>
          <a:chExt cx="0" cy="0"/>
        </a:xfrm>
      </p:grpSpPr>
      <p:sp>
        <p:nvSpPr>
          <p:cNvPr id="484" name="Google Shape;484;p36"/>
          <p:cNvSpPr txBox="1"/>
          <p:nvPr>
            <p:ph type="title"/>
          </p:nvPr>
        </p:nvSpPr>
        <p:spPr>
          <a:xfrm>
            <a:off x="628650" y="273844"/>
            <a:ext cx="2871900" cy="4359000"/>
          </a:xfrm>
          <a:prstGeom prst="rect">
            <a:avLst/>
          </a:prstGeom>
          <a:noFill/>
          <a:ln>
            <a:noFill/>
          </a:ln>
        </p:spPr>
        <p:txBody>
          <a:bodyPr anchorCtr="0" anchor="t" bIns="34275" lIns="68575" spcFirstLastPara="1" rIns="68575" wrap="square" tIns="34275">
            <a:noAutofit/>
          </a:bodyPr>
          <a:lstStyle>
            <a:lvl1pPr lvl="0" rtl="0" algn="l">
              <a:lnSpc>
                <a:spcPct val="90000"/>
              </a:lnSpc>
              <a:spcBef>
                <a:spcPts val="0"/>
              </a:spcBef>
              <a:spcAft>
                <a:spcPts val="0"/>
              </a:spcAft>
              <a:buClr>
                <a:schemeClr val="dk1"/>
              </a:buClr>
              <a:buSzPts val="3300"/>
              <a:buFont typeface="Century Gothic"/>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85" name="Google Shape;485;p36"/>
          <p:cNvSpPr txBox="1"/>
          <p:nvPr>
            <p:ph idx="1" type="body"/>
          </p:nvPr>
        </p:nvSpPr>
        <p:spPr>
          <a:xfrm>
            <a:off x="3971925" y="1369219"/>
            <a:ext cx="45435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lt1"/>
              </a:buClr>
              <a:buSzPts val="1400"/>
              <a:buChar char="•"/>
              <a:defRPr/>
            </a:lvl1pPr>
            <a:lvl2pPr indent="-317500" lvl="1" marL="914400" rtl="0" algn="l">
              <a:lnSpc>
                <a:spcPct val="90000"/>
              </a:lnSpc>
              <a:spcBef>
                <a:spcPts val="400"/>
              </a:spcBef>
              <a:spcAft>
                <a:spcPts val="0"/>
              </a:spcAft>
              <a:buClr>
                <a:schemeClr val="lt1"/>
              </a:buClr>
              <a:buSzPts val="1400"/>
              <a:buChar char="•"/>
              <a:defRPr/>
            </a:lvl2pPr>
            <a:lvl3pPr indent="-317500" lvl="2" marL="1371600" rtl="0" algn="l">
              <a:lnSpc>
                <a:spcPct val="90000"/>
              </a:lnSpc>
              <a:spcBef>
                <a:spcPts val="400"/>
              </a:spcBef>
              <a:spcAft>
                <a:spcPts val="0"/>
              </a:spcAft>
              <a:buClr>
                <a:schemeClr val="lt1"/>
              </a:buClr>
              <a:buSzPts val="1400"/>
              <a:buChar char="•"/>
              <a:defRPr/>
            </a:lvl3pPr>
            <a:lvl4pPr indent="-317500" lvl="3" marL="1828800" rtl="0" algn="l">
              <a:lnSpc>
                <a:spcPct val="90000"/>
              </a:lnSpc>
              <a:spcBef>
                <a:spcPts val="400"/>
              </a:spcBef>
              <a:spcAft>
                <a:spcPts val="0"/>
              </a:spcAft>
              <a:buClr>
                <a:schemeClr val="lt1"/>
              </a:buClr>
              <a:buSzPts val="1400"/>
              <a:buChar char="•"/>
              <a:defRPr/>
            </a:lvl4pPr>
            <a:lvl5pPr indent="-317500" lvl="4" marL="2286000" rtl="0" algn="l">
              <a:lnSpc>
                <a:spcPct val="90000"/>
              </a:lnSpc>
              <a:spcBef>
                <a:spcPts val="400"/>
              </a:spcBef>
              <a:spcAft>
                <a:spcPts val="0"/>
              </a:spcAft>
              <a:buClr>
                <a:schemeClr val="lt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86" name="Google Shape;486;p3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bg>
      <p:bgPr>
        <a:blipFill>
          <a:blip r:embed="rId2">
            <a:alphaModFix/>
          </a:blip>
          <a:stretch>
            <a:fillRect/>
          </a:stretch>
        </a:blipFill>
      </p:bgPr>
    </p:bg>
    <p:spTree>
      <p:nvGrpSpPr>
        <p:cNvPr id="487" name="Shape 487"/>
        <p:cNvGrpSpPr/>
        <p:nvPr/>
      </p:nvGrpSpPr>
      <p:grpSpPr>
        <a:xfrm>
          <a:off x="0" y="0"/>
          <a:ext cx="0" cy="0"/>
          <a:chOff x="0" y="0"/>
          <a:chExt cx="0" cy="0"/>
        </a:xfrm>
      </p:grpSpPr>
      <p:sp>
        <p:nvSpPr>
          <p:cNvPr id="488" name="Google Shape;488;p3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dk1"/>
              </a:buClr>
              <a:buSzPts val="3300"/>
              <a:buFont typeface="Century Gothic"/>
              <a:buNone/>
              <a:defRPr>
                <a:solidFill>
                  <a:schemeClr val="dk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89" name="Google Shape;489;p3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rtl="0" algn="l">
              <a:lnSpc>
                <a:spcPct val="90000"/>
              </a:lnSpc>
              <a:spcBef>
                <a:spcPts val="800"/>
              </a:spcBef>
              <a:spcAft>
                <a:spcPts val="0"/>
              </a:spcAft>
              <a:buClr>
                <a:schemeClr val="dk1"/>
              </a:buClr>
              <a:buSzPts val="2100"/>
              <a:buChar char="•"/>
              <a:defRPr>
                <a:solidFill>
                  <a:schemeClr val="dk1"/>
                </a:solidFill>
              </a:defRPr>
            </a:lvl1pPr>
            <a:lvl2pPr indent="-342900" lvl="1" marL="914400" rtl="0" algn="l">
              <a:lnSpc>
                <a:spcPct val="90000"/>
              </a:lnSpc>
              <a:spcBef>
                <a:spcPts val="400"/>
              </a:spcBef>
              <a:spcAft>
                <a:spcPts val="0"/>
              </a:spcAft>
              <a:buClr>
                <a:schemeClr val="dk1"/>
              </a:buClr>
              <a:buSzPts val="1800"/>
              <a:buChar char="•"/>
              <a:defRPr>
                <a:solidFill>
                  <a:schemeClr val="dk1"/>
                </a:solidFill>
              </a:defRPr>
            </a:lvl2pPr>
            <a:lvl3pPr indent="-323850" lvl="2" marL="1371600" rtl="0" algn="l">
              <a:lnSpc>
                <a:spcPct val="90000"/>
              </a:lnSpc>
              <a:spcBef>
                <a:spcPts val="400"/>
              </a:spcBef>
              <a:spcAft>
                <a:spcPts val="0"/>
              </a:spcAft>
              <a:buClr>
                <a:schemeClr val="dk1"/>
              </a:buClr>
              <a:buSzPts val="1500"/>
              <a:buChar char="•"/>
              <a:defRPr>
                <a:solidFill>
                  <a:schemeClr val="dk1"/>
                </a:solidFill>
              </a:defRPr>
            </a:lvl3pPr>
            <a:lvl4pPr indent="-317500" lvl="3" marL="1828800" rtl="0" algn="l">
              <a:lnSpc>
                <a:spcPct val="90000"/>
              </a:lnSpc>
              <a:spcBef>
                <a:spcPts val="400"/>
              </a:spcBef>
              <a:spcAft>
                <a:spcPts val="0"/>
              </a:spcAft>
              <a:buClr>
                <a:schemeClr val="dk1"/>
              </a:buClr>
              <a:buSzPts val="1400"/>
              <a:buChar char="•"/>
              <a:defRPr>
                <a:solidFill>
                  <a:schemeClr val="dk1"/>
                </a:solidFill>
              </a:defRPr>
            </a:lvl4pPr>
            <a:lvl5pPr indent="-317500" lvl="4" marL="2286000" rtl="0" algn="l">
              <a:lnSpc>
                <a:spcPct val="90000"/>
              </a:lnSpc>
              <a:spcBef>
                <a:spcPts val="400"/>
              </a:spcBef>
              <a:spcAft>
                <a:spcPts val="0"/>
              </a:spcAft>
              <a:buClr>
                <a:schemeClr val="dk1"/>
              </a:buClr>
              <a:buSzPts val="1400"/>
              <a:buChar char="•"/>
              <a:defRPr>
                <a:solidFill>
                  <a:schemeClr val="dk1"/>
                </a:solidFill>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0" name="Google Shape;490;p3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1" name="Shape 491"/>
        <p:cNvGrpSpPr/>
        <p:nvPr/>
      </p:nvGrpSpPr>
      <p:grpSpPr>
        <a:xfrm>
          <a:off x="0" y="0"/>
          <a:ext cx="0" cy="0"/>
          <a:chOff x="0" y="0"/>
          <a:chExt cx="0" cy="0"/>
        </a:xfrm>
      </p:grpSpPr>
      <p:sp>
        <p:nvSpPr>
          <p:cNvPr id="492" name="Google Shape;492;p38"/>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rtl="0" algn="l">
              <a:lnSpc>
                <a:spcPct val="90000"/>
              </a:lnSpc>
              <a:spcBef>
                <a:spcPts val="0"/>
              </a:spcBef>
              <a:spcAft>
                <a:spcPts val="0"/>
              </a:spcAft>
              <a:buClr>
                <a:schemeClr val="lt1"/>
              </a:buClr>
              <a:buSzPts val="4500"/>
              <a:buFont typeface="Century Gothic"/>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93" name="Google Shape;493;p38"/>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Autofit/>
          </a:bodyPr>
          <a:lstStyle>
            <a:lvl1pPr indent="-228600" lvl="0" marL="457200" rtl="0" algn="l">
              <a:lnSpc>
                <a:spcPct val="90000"/>
              </a:lnSpc>
              <a:spcBef>
                <a:spcPts val="800"/>
              </a:spcBef>
              <a:spcAft>
                <a:spcPts val="0"/>
              </a:spcAft>
              <a:buClr>
                <a:schemeClr val="lt1"/>
              </a:buClr>
              <a:buSzPts val="1800"/>
              <a:buNone/>
              <a:defRPr sz="1800">
                <a:solidFill>
                  <a:schemeClr val="lt1"/>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a:blip r:embed="rId2">
            <a:alphaModFix/>
          </a:blip>
          <a:stretch>
            <a:fillRect/>
          </a:stretch>
        </a:blipFill>
      </p:bgPr>
    </p:bg>
    <p:spTree>
      <p:nvGrpSpPr>
        <p:cNvPr id="494" name="Shape 494"/>
        <p:cNvGrpSpPr/>
        <p:nvPr/>
      </p:nvGrpSpPr>
      <p:grpSpPr>
        <a:xfrm>
          <a:off x="0" y="0"/>
          <a:ext cx="0" cy="0"/>
          <a:chOff x="0" y="0"/>
          <a:chExt cx="0" cy="0"/>
        </a:xfrm>
      </p:grpSpPr>
      <p:sp>
        <p:nvSpPr>
          <p:cNvPr id="495" name="Google Shape;495;p39"/>
          <p:cNvSpPr txBox="1"/>
          <p:nvPr>
            <p:ph type="ctrTitle"/>
          </p:nvPr>
        </p:nvSpPr>
        <p:spPr>
          <a:xfrm>
            <a:off x="464344" y="3028949"/>
            <a:ext cx="8208300" cy="1546500"/>
          </a:xfrm>
          <a:prstGeom prst="rect">
            <a:avLst/>
          </a:prstGeom>
          <a:noFill/>
          <a:ln>
            <a:noFill/>
          </a:ln>
        </p:spPr>
        <p:txBody>
          <a:bodyPr anchorCtr="0" anchor="t" bIns="34275" lIns="68575" spcFirstLastPara="1" rIns="68575" wrap="square" tIns="34275">
            <a:noAutofit/>
          </a:bodyPr>
          <a:lstStyle>
            <a:lvl1pPr lvl="0" rtl="0" algn="ctr">
              <a:lnSpc>
                <a:spcPct val="90000"/>
              </a:lnSpc>
              <a:spcBef>
                <a:spcPts val="0"/>
              </a:spcBef>
              <a:spcAft>
                <a:spcPts val="0"/>
              </a:spcAft>
              <a:buClr>
                <a:schemeClr val="lt1"/>
              </a:buClr>
              <a:buSzPts val="4500"/>
              <a:buFont typeface="Century Gothic"/>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6" name="Shape 496"/>
        <p:cNvGrpSpPr/>
        <p:nvPr/>
      </p:nvGrpSpPr>
      <p:grpSpPr>
        <a:xfrm>
          <a:off x="0" y="0"/>
          <a:ext cx="0" cy="0"/>
          <a:chOff x="0" y="0"/>
          <a:chExt cx="0" cy="0"/>
        </a:xfrm>
      </p:grpSpPr>
      <p:sp>
        <p:nvSpPr>
          <p:cNvPr id="497" name="Google Shape;497;p40"/>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rtl="0" algn="l">
              <a:lnSpc>
                <a:spcPct val="90000"/>
              </a:lnSpc>
              <a:spcBef>
                <a:spcPts val="0"/>
              </a:spcBef>
              <a:spcAft>
                <a:spcPts val="0"/>
              </a:spcAft>
              <a:buClr>
                <a:schemeClr val="l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498" name="Google Shape;498;p40"/>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lt1"/>
              </a:buClr>
              <a:buSzPts val="1400"/>
              <a:buChar char="•"/>
              <a:defRPr/>
            </a:lvl1pPr>
            <a:lvl2pPr indent="-317500" lvl="1" marL="914400" rtl="0" algn="l">
              <a:lnSpc>
                <a:spcPct val="90000"/>
              </a:lnSpc>
              <a:spcBef>
                <a:spcPts val="400"/>
              </a:spcBef>
              <a:spcAft>
                <a:spcPts val="0"/>
              </a:spcAft>
              <a:buClr>
                <a:schemeClr val="lt1"/>
              </a:buClr>
              <a:buSzPts val="1400"/>
              <a:buChar char="•"/>
              <a:defRPr/>
            </a:lvl2pPr>
            <a:lvl3pPr indent="-317500" lvl="2" marL="1371600" rtl="0" algn="l">
              <a:lnSpc>
                <a:spcPct val="90000"/>
              </a:lnSpc>
              <a:spcBef>
                <a:spcPts val="400"/>
              </a:spcBef>
              <a:spcAft>
                <a:spcPts val="0"/>
              </a:spcAft>
              <a:buClr>
                <a:schemeClr val="lt1"/>
              </a:buClr>
              <a:buSzPts val="1400"/>
              <a:buChar char="•"/>
              <a:defRPr/>
            </a:lvl3pPr>
            <a:lvl4pPr indent="-317500" lvl="3" marL="1828800" rtl="0" algn="l">
              <a:lnSpc>
                <a:spcPct val="90000"/>
              </a:lnSpc>
              <a:spcBef>
                <a:spcPts val="400"/>
              </a:spcBef>
              <a:spcAft>
                <a:spcPts val="0"/>
              </a:spcAft>
              <a:buClr>
                <a:schemeClr val="lt1"/>
              </a:buClr>
              <a:buSzPts val="1400"/>
              <a:buChar char="•"/>
              <a:defRPr/>
            </a:lvl4pPr>
            <a:lvl5pPr indent="-317500" lvl="4" marL="2286000" rtl="0" algn="l">
              <a:lnSpc>
                <a:spcPct val="90000"/>
              </a:lnSpc>
              <a:spcBef>
                <a:spcPts val="400"/>
              </a:spcBef>
              <a:spcAft>
                <a:spcPts val="0"/>
              </a:spcAft>
              <a:buClr>
                <a:schemeClr val="lt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499" name="Google Shape;499;p40"/>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17500" lvl="0" marL="457200" rtl="0" algn="l">
              <a:lnSpc>
                <a:spcPct val="90000"/>
              </a:lnSpc>
              <a:spcBef>
                <a:spcPts val="800"/>
              </a:spcBef>
              <a:spcAft>
                <a:spcPts val="0"/>
              </a:spcAft>
              <a:buClr>
                <a:schemeClr val="lt1"/>
              </a:buClr>
              <a:buSzPts val="1400"/>
              <a:buChar char="•"/>
              <a:defRPr/>
            </a:lvl1pPr>
            <a:lvl2pPr indent="-317500" lvl="1" marL="914400" rtl="0" algn="l">
              <a:lnSpc>
                <a:spcPct val="90000"/>
              </a:lnSpc>
              <a:spcBef>
                <a:spcPts val="400"/>
              </a:spcBef>
              <a:spcAft>
                <a:spcPts val="0"/>
              </a:spcAft>
              <a:buClr>
                <a:schemeClr val="lt1"/>
              </a:buClr>
              <a:buSzPts val="1400"/>
              <a:buChar char="•"/>
              <a:defRPr/>
            </a:lvl2pPr>
            <a:lvl3pPr indent="-317500" lvl="2" marL="1371600" rtl="0" algn="l">
              <a:lnSpc>
                <a:spcPct val="90000"/>
              </a:lnSpc>
              <a:spcBef>
                <a:spcPts val="400"/>
              </a:spcBef>
              <a:spcAft>
                <a:spcPts val="0"/>
              </a:spcAft>
              <a:buClr>
                <a:schemeClr val="lt1"/>
              </a:buClr>
              <a:buSzPts val="1400"/>
              <a:buChar char="•"/>
              <a:defRPr/>
            </a:lvl3pPr>
            <a:lvl4pPr indent="-317500" lvl="3" marL="1828800" rtl="0" algn="l">
              <a:lnSpc>
                <a:spcPct val="90000"/>
              </a:lnSpc>
              <a:spcBef>
                <a:spcPts val="400"/>
              </a:spcBef>
              <a:spcAft>
                <a:spcPts val="0"/>
              </a:spcAft>
              <a:buClr>
                <a:schemeClr val="lt1"/>
              </a:buClr>
              <a:buSzPts val="1400"/>
              <a:buChar char="•"/>
              <a:defRPr/>
            </a:lvl4pPr>
            <a:lvl5pPr indent="-317500" lvl="4" marL="2286000" rtl="0" algn="l">
              <a:lnSpc>
                <a:spcPct val="90000"/>
              </a:lnSpc>
              <a:spcBef>
                <a:spcPts val="400"/>
              </a:spcBef>
              <a:spcAft>
                <a:spcPts val="0"/>
              </a:spcAft>
              <a:buClr>
                <a:schemeClr val="lt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00" name="Google Shape;500;p4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gradFill>
          <a:gsLst>
            <a:gs pos="0">
              <a:schemeClr val="dk1"/>
            </a:gs>
            <a:gs pos="100000">
              <a:schemeClr val="lt1"/>
            </a:gs>
          </a:gsLst>
          <a:lin ang="5400700" scaled="0"/>
        </a:gradFill>
      </p:bgPr>
    </p:bg>
    <p:spTree>
      <p:nvGrpSpPr>
        <p:cNvPr id="65" name="Shape 65"/>
        <p:cNvGrpSpPr/>
        <p:nvPr/>
      </p:nvGrpSpPr>
      <p:grpSpPr>
        <a:xfrm>
          <a:off x="0" y="0"/>
          <a:ext cx="0" cy="0"/>
          <a:chOff x="0" y="0"/>
          <a:chExt cx="0" cy="0"/>
        </a:xfrm>
      </p:grpSpPr>
      <p:sp>
        <p:nvSpPr>
          <p:cNvPr id="66" name="Google Shape;66;p5"/>
          <p:cNvSpPr/>
          <p:nvPr/>
        </p:nvSpPr>
        <p:spPr>
          <a:xfrm flipH="1" rot="10800000">
            <a:off x="-12" y="3476400"/>
            <a:ext cx="781075" cy="995825"/>
          </a:xfrm>
          <a:custGeom>
            <a:rect b="b" l="l" r="r" t="t"/>
            <a:pathLst>
              <a:path extrusionOk="0" h="39833" w="31243">
                <a:moveTo>
                  <a:pt x="1" y="1"/>
                </a:moveTo>
                <a:lnTo>
                  <a:pt x="1" y="7491"/>
                </a:lnTo>
                <a:lnTo>
                  <a:pt x="21885" y="22311"/>
                </a:lnTo>
                <a:lnTo>
                  <a:pt x="1" y="32938"/>
                </a:lnTo>
                <a:lnTo>
                  <a:pt x="1" y="39832"/>
                </a:lnTo>
                <a:lnTo>
                  <a:pt x="29423" y="25547"/>
                </a:lnTo>
                <a:cubicBezTo>
                  <a:pt x="29727" y="25400"/>
                  <a:pt x="29996" y="25210"/>
                  <a:pt x="30229" y="24983"/>
                </a:cubicBezTo>
                <a:cubicBezTo>
                  <a:pt x="30769" y="24462"/>
                  <a:pt x="31110" y="23751"/>
                  <a:pt x="31167" y="22979"/>
                </a:cubicBezTo>
                <a:cubicBezTo>
                  <a:pt x="31242" y="21871"/>
                  <a:pt x="30726" y="20810"/>
                  <a:pt x="29812" y="20189"/>
                </a:cubicBezTo>
                <a:lnTo>
                  <a:pt x="1" y="1"/>
                </a:ln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 name="Google Shape;67;p5"/>
          <p:cNvGrpSpPr/>
          <p:nvPr/>
        </p:nvGrpSpPr>
        <p:grpSpPr>
          <a:xfrm>
            <a:off x="317250" y="100236"/>
            <a:ext cx="8509400" cy="5119132"/>
            <a:chOff x="317250" y="100236"/>
            <a:chExt cx="8509400" cy="5119132"/>
          </a:xfrm>
        </p:grpSpPr>
        <p:sp>
          <p:nvSpPr>
            <p:cNvPr id="68" name="Google Shape;68;p5"/>
            <p:cNvSpPr/>
            <p:nvPr/>
          </p:nvSpPr>
          <p:spPr>
            <a:xfrm>
              <a:off x="4459872" y="268825"/>
              <a:ext cx="224104" cy="112149"/>
            </a:xfrm>
            <a:custGeom>
              <a:rect b="b" l="l" r="r" t="t"/>
              <a:pathLst>
                <a:path extrusionOk="0" h="1153" w="2304">
                  <a:moveTo>
                    <a:pt x="0" y="1"/>
                  </a:moveTo>
                  <a:lnTo>
                    <a:pt x="1152" y="1153"/>
                  </a:lnTo>
                  <a:lnTo>
                    <a:pt x="23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5"/>
            <p:cNvSpPr/>
            <p:nvPr/>
          </p:nvSpPr>
          <p:spPr>
            <a:xfrm>
              <a:off x="4459872" y="4762622"/>
              <a:ext cx="224104" cy="112052"/>
            </a:xfrm>
            <a:custGeom>
              <a:rect b="b" l="l" r="r" t="t"/>
              <a:pathLst>
                <a:path extrusionOk="0" h="1152" w="2304">
                  <a:moveTo>
                    <a:pt x="1152" y="1"/>
                  </a:moveTo>
                  <a:lnTo>
                    <a:pt x="0" y="1152"/>
                  </a:lnTo>
                  <a:lnTo>
                    <a:pt x="2303" y="1152"/>
                  </a:lnTo>
                  <a:lnTo>
                    <a:pt x="11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5"/>
            <p:cNvSpPr/>
            <p:nvPr/>
          </p:nvSpPr>
          <p:spPr>
            <a:xfrm>
              <a:off x="7706505" y="455700"/>
              <a:ext cx="423266" cy="416913"/>
            </a:xfrm>
            <a:custGeom>
              <a:rect b="b" l="l" r="r" t="t"/>
              <a:pathLst>
                <a:path extrusionOk="0" h="7153" w="7262">
                  <a:moveTo>
                    <a:pt x="2404" y="973"/>
                  </a:moveTo>
                  <a:lnTo>
                    <a:pt x="6233" y="2353"/>
                  </a:lnTo>
                  <a:lnTo>
                    <a:pt x="4855" y="6183"/>
                  </a:lnTo>
                  <a:lnTo>
                    <a:pt x="1025" y="4803"/>
                  </a:lnTo>
                  <a:lnTo>
                    <a:pt x="2404" y="973"/>
                  </a:lnTo>
                  <a:close/>
                  <a:moveTo>
                    <a:pt x="2150" y="1"/>
                  </a:moveTo>
                  <a:cubicBezTo>
                    <a:pt x="1975" y="1"/>
                    <a:pt x="1811" y="110"/>
                    <a:pt x="1748" y="284"/>
                  </a:cubicBezTo>
                  <a:lnTo>
                    <a:pt x="81" y="4914"/>
                  </a:lnTo>
                  <a:cubicBezTo>
                    <a:pt x="1" y="5135"/>
                    <a:pt x="115" y="5379"/>
                    <a:pt x="336" y="5459"/>
                  </a:cubicBezTo>
                  <a:lnTo>
                    <a:pt x="4968" y="7126"/>
                  </a:lnTo>
                  <a:cubicBezTo>
                    <a:pt x="5016" y="7144"/>
                    <a:pt x="5065" y="7152"/>
                    <a:pt x="5113" y="7152"/>
                  </a:cubicBezTo>
                  <a:cubicBezTo>
                    <a:pt x="5286" y="7152"/>
                    <a:pt x="5447" y="7045"/>
                    <a:pt x="5510" y="6872"/>
                  </a:cubicBezTo>
                  <a:lnTo>
                    <a:pt x="7181" y="2239"/>
                  </a:lnTo>
                  <a:cubicBezTo>
                    <a:pt x="7262" y="2018"/>
                    <a:pt x="7144" y="1774"/>
                    <a:pt x="6923" y="1696"/>
                  </a:cubicBezTo>
                  <a:lnTo>
                    <a:pt x="2293" y="26"/>
                  </a:lnTo>
                  <a:cubicBezTo>
                    <a:pt x="2246" y="9"/>
                    <a:pt x="2198" y="1"/>
                    <a:pt x="2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p:nvPr/>
          </p:nvSpPr>
          <p:spPr>
            <a:xfrm>
              <a:off x="1402600" y="100236"/>
              <a:ext cx="224103" cy="218722"/>
            </a:xfrm>
            <a:custGeom>
              <a:rect b="b" l="l" r="r" t="t"/>
              <a:pathLst>
                <a:path extrusionOk="0" h="4889" w="5009">
                  <a:moveTo>
                    <a:pt x="1573" y="0"/>
                  </a:moveTo>
                  <a:cubicBezTo>
                    <a:pt x="1513" y="0"/>
                    <a:pt x="1452" y="13"/>
                    <a:pt x="1393" y="41"/>
                  </a:cubicBezTo>
                  <a:cubicBezTo>
                    <a:pt x="1179" y="137"/>
                    <a:pt x="1085" y="392"/>
                    <a:pt x="1186" y="606"/>
                  </a:cubicBezTo>
                  <a:lnTo>
                    <a:pt x="1939" y="2236"/>
                  </a:lnTo>
                  <a:lnTo>
                    <a:pt x="308" y="2993"/>
                  </a:lnTo>
                  <a:cubicBezTo>
                    <a:pt x="94" y="3089"/>
                    <a:pt x="1" y="3344"/>
                    <a:pt x="101" y="3555"/>
                  </a:cubicBezTo>
                  <a:cubicBezTo>
                    <a:pt x="171" y="3711"/>
                    <a:pt x="325" y="3803"/>
                    <a:pt x="486" y="3803"/>
                  </a:cubicBezTo>
                  <a:cubicBezTo>
                    <a:pt x="547" y="3803"/>
                    <a:pt x="608" y="3790"/>
                    <a:pt x="667" y="3763"/>
                  </a:cubicBezTo>
                  <a:lnTo>
                    <a:pt x="2297" y="3009"/>
                  </a:lnTo>
                  <a:lnTo>
                    <a:pt x="3054" y="4643"/>
                  </a:lnTo>
                  <a:cubicBezTo>
                    <a:pt x="3124" y="4797"/>
                    <a:pt x="3279" y="4889"/>
                    <a:pt x="3441" y="4889"/>
                  </a:cubicBezTo>
                  <a:cubicBezTo>
                    <a:pt x="3500" y="4889"/>
                    <a:pt x="3559" y="4877"/>
                    <a:pt x="3616" y="4850"/>
                  </a:cubicBezTo>
                  <a:cubicBezTo>
                    <a:pt x="3830" y="4750"/>
                    <a:pt x="3924" y="4499"/>
                    <a:pt x="3827" y="4285"/>
                  </a:cubicBezTo>
                  <a:lnTo>
                    <a:pt x="3070" y="2652"/>
                  </a:lnTo>
                  <a:lnTo>
                    <a:pt x="4704" y="1898"/>
                  </a:lnTo>
                  <a:cubicBezTo>
                    <a:pt x="4914" y="1798"/>
                    <a:pt x="5008" y="1547"/>
                    <a:pt x="4911" y="1332"/>
                  </a:cubicBezTo>
                  <a:cubicBezTo>
                    <a:pt x="4838" y="1177"/>
                    <a:pt x="4686" y="1085"/>
                    <a:pt x="4526" y="1085"/>
                  </a:cubicBezTo>
                  <a:cubicBezTo>
                    <a:pt x="4465" y="1085"/>
                    <a:pt x="4404" y="1098"/>
                    <a:pt x="4346" y="1125"/>
                  </a:cubicBezTo>
                  <a:lnTo>
                    <a:pt x="2712" y="1878"/>
                  </a:lnTo>
                  <a:lnTo>
                    <a:pt x="1959" y="248"/>
                  </a:lnTo>
                  <a:cubicBezTo>
                    <a:pt x="1886" y="92"/>
                    <a:pt x="1733" y="0"/>
                    <a:pt x="15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 name="Google Shape;72;p5"/>
            <p:cNvGrpSpPr/>
            <p:nvPr/>
          </p:nvGrpSpPr>
          <p:grpSpPr>
            <a:xfrm>
              <a:off x="317250" y="268825"/>
              <a:ext cx="8509400" cy="4605850"/>
              <a:chOff x="317250" y="268825"/>
              <a:chExt cx="8509400" cy="4605850"/>
            </a:xfrm>
          </p:grpSpPr>
          <p:sp>
            <p:nvSpPr>
              <p:cNvPr id="73" name="Google Shape;73;p5"/>
              <p:cNvSpPr/>
              <p:nvPr/>
            </p:nvSpPr>
            <p:spPr>
              <a:xfrm>
                <a:off x="3172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
              <p:cNvSpPr/>
              <p:nvPr/>
            </p:nvSpPr>
            <p:spPr>
              <a:xfrm rot="10800000">
                <a:off x="86695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 name="Google Shape;75;p5"/>
            <p:cNvSpPr/>
            <p:nvPr/>
          </p:nvSpPr>
          <p:spPr>
            <a:xfrm rot="-3000083">
              <a:off x="935724" y="4747579"/>
              <a:ext cx="496882" cy="342676"/>
            </a:xfrm>
            <a:custGeom>
              <a:rect b="b" l="l" r="r" t="t"/>
              <a:pathLst>
                <a:path extrusionOk="0" h="11031" w="15995">
                  <a:moveTo>
                    <a:pt x="4510" y="1"/>
                  </a:moveTo>
                  <a:cubicBezTo>
                    <a:pt x="4478" y="1"/>
                    <a:pt x="4445" y="5"/>
                    <a:pt x="4412" y="12"/>
                  </a:cubicBezTo>
                  <a:lnTo>
                    <a:pt x="368" y="990"/>
                  </a:lnTo>
                  <a:cubicBezTo>
                    <a:pt x="141" y="1047"/>
                    <a:pt x="0" y="1274"/>
                    <a:pt x="54" y="1502"/>
                  </a:cubicBezTo>
                  <a:cubicBezTo>
                    <a:pt x="102" y="1698"/>
                    <a:pt x="276" y="1829"/>
                    <a:pt x="467" y="1829"/>
                  </a:cubicBezTo>
                  <a:cubicBezTo>
                    <a:pt x="501" y="1829"/>
                    <a:pt x="535" y="1825"/>
                    <a:pt x="569" y="1817"/>
                  </a:cubicBezTo>
                  <a:lnTo>
                    <a:pt x="4198" y="939"/>
                  </a:lnTo>
                  <a:lnTo>
                    <a:pt x="5075" y="4572"/>
                  </a:lnTo>
                  <a:cubicBezTo>
                    <a:pt x="5120" y="4765"/>
                    <a:pt x="5295" y="4896"/>
                    <a:pt x="5486" y="4896"/>
                  </a:cubicBezTo>
                  <a:cubicBezTo>
                    <a:pt x="5519" y="4896"/>
                    <a:pt x="5553" y="4892"/>
                    <a:pt x="5587" y="4883"/>
                  </a:cubicBezTo>
                  <a:lnTo>
                    <a:pt x="9219" y="4009"/>
                  </a:lnTo>
                  <a:lnTo>
                    <a:pt x="10093" y="7638"/>
                  </a:lnTo>
                  <a:cubicBezTo>
                    <a:pt x="10141" y="7833"/>
                    <a:pt x="10315" y="7964"/>
                    <a:pt x="10509" y="7964"/>
                  </a:cubicBezTo>
                  <a:cubicBezTo>
                    <a:pt x="10542" y="7964"/>
                    <a:pt x="10575" y="7960"/>
                    <a:pt x="10608" y="7952"/>
                  </a:cubicBezTo>
                  <a:lnTo>
                    <a:pt x="14237" y="7076"/>
                  </a:lnTo>
                  <a:lnTo>
                    <a:pt x="15114" y="10704"/>
                  </a:lnTo>
                  <a:cubicBezTo>
                    <a:pt x="15160" y="10899"/>
                    <a:pt x="15336" y="11030"/>
                    <a:pt x="15528" y="11030"/>
                  </a:cubicBezTo>
                  <a:cubicBezTo>
                    <a:pt x="15560" y="11030"/>
                    <a:pt x="15593" y="11026"/>
                    <a:pt x="15626" y="11019"/>
                  </a:cubicBezTo>
                  <a:cubicBezTo>
                    <a:pt x="15858" y="10962"/>
                    <a:pt x="15994" y="10734"/>
                    <a:pt x="15941" y="10503"/>
                  </a:cubicBezTo>
                  <a:lnTo>
                    <a:pt x="14963" y="6463"/>
                  </a:lnTo>
                  <a:cubicBezTo>
                    <a:pt x="14918" y="6267"/>
                    <a:pt x="14744" y="6136"/>
                    <a:pt x="14554" y="6136"/>
                  </a:cubicBezTo>
                  <a:cubicBezTo>
                    <a:pt x="14520" y="6136"/>
                    <a:pt x="14486" y="6140"/>
                    <a:pt x="14452" y="6149"/>
                  </a:cubicBezTo>
                  <a:lnTo>
                    <a:pt x="10823" y="7025"/>
                  </a:lnTo>
                  <a:lnTo>
                    <a:pt x="9945" y="3393"/>
                  </a:lnTo>
                  <a:cubicBezTo>
                    <a:pt x="9897" y="3200"/>
                    <a:pt x="9726" y="3069"/>
                    <a:pt x="9534" y="3069"/>
                  </a:cubicBezTo>
                  <a:cubicBezTo>
                    <a:pt x="9500" y="3069"/>
                    <a:pt x="9465" y="3073"/>
                    <a:pt x="9430" y="3082"/>
                  </a:cubicBezTo>
                  <a:lnTo>
                    <a:pt x="5801" y="3955"/>
                  </a:lnTo>
                  <a:lnTo>
                    <a:pt x="4924" y="327"/>
                  </a:lnTo>
                  <a:cubicBezTo>
                    <a:pt x="4879" y="132"/>
                    <a:pt x="4703" y="1"/>
                    <a:pt x="4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5"/>
            <p:cNvSpPr/>
            <p:nvPr/>
          </p:nvSpPr>
          <p:spPr>
            <a:xfrm>
              <a:off x="7649030" y="4686859"/>
              <a:ext cx="336421" cy="336596"/>
            </a:xfrm>
            <a:custGeom>
              <a:rect b="b" l="l" r="r" t="t"/>
              <a:pathLst>
                <a:path extrusionOk="0" h="5775" w="5772">
                  <a:moveTo>
                    <a:pt x="2886" y="854"/>
                  </a:moveTo>
                  <a:cubicBezTo>
                    <a:pt x="4008" y="854"/>
                    <a:pt x="4921" y="1765"/>
                    <a:pt x="4921" y="2890"/>
                  </a:cubicBezTo>
                  <a:cubicBezTo>
                    <a:pt x="4921" y="4011"/>
                    <a:pt x="4008" y="4924"/>
                    <a:pt x="2886" y="4924"/>
                  </a:cubicBezTo>
                  <a:cubicBezTo>
                    <a:pt x="1765" y="4924"/>
                    <a:pt x="851" y="4011"/>
                    <a:pt x="851" y="2890"/>
                  </a:cubicBezTo>
                  <a:cubicBezTo>
                    <a:pt x="851" y="1765"/>
                    <a:pt x="1765" y="854"/>
                    <a:pt x="2886" y="854"/>
                  </a:cubicBezTo>
                  <a:close/>
                  <a:moveTo>
                    <a:pt x="2886" y="1"/>
                  </a:moveTo>
                  <a:cubicBezTo>
                    <a:pt x="1296" y="1"/>
                    <a:pt x="1" y="1296"/>
                    <a:pt x="1" y="2890"/>
                  </a:cubicBezTo>
                  <a:cubicBezTo>
                    <a:pt x="1" y="4479"/>
                    <a:pt x="1296" y="5774"/>
                    <a:pt x="2886" y="5774"/>
                  </a:cubicBezTo>
                  <a:cubicBezTo>
                    <a:pt x="4480" y="5774"/>
                    <a:pt x="5771" y="4479"/>
                    <a:pt x="5771" y="2890"/>
                  </a:cubicBezTo>
                  <a:cubicBezTo>
                    <a:pt x="5771" y="1296"/>
                    <a:pt x="4480" y="1"/>
                    <a:pt x="2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5"/>
          <p:cNvSpPr txBox="1"/>
          <p:nvPr>
            <p:ph idx="1" type="subTitle"/>
          </p:nvPr>
        </p:nvSpPr>
        <p:spPr>
          <a:xfrm>
            <a:off x="1063500" y="3116500"/>
            <a:ext cx="2555400" cy="109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rgbClr val="FFFFFF"/>
                </a:solidFill>
              </a:defRPr>
            </a:lvl1pPr>
            <a:lvl2pPr lvl="1" rtl="0" algn="ctr">
              <a:lnSpc>
                <a:spcPct val="100000"/>
              </a:lnSpc>
              <a:spcBef>
                <a:spcPts val="1600"/>
              </a:spcBef>
              <a:spcAft>
                <a:spcPts val="0"/>
              </a:spcAft>
              <a:buNone/>
              <a:defRPr sz="1400">
                <a:solidFill>
                  <a:srgbClr val="FFFFFF"/>
                </a:solidFill>
              </a:defRPr>
            </a:lvl2pPr>
            <a:lvl3pPr lvl="2" rtl="0" algn="ctr">
              <a:lnSpc>
                <a:spcPct val="100000"/>
              </a:lnSpc>
              <a:spcBef>
                <a:spcPts val="1600"/>
              </a:spcBef>
              <a:spcAft>
                <a:spcPts val="0"/>
              </a:spcAft>
              <a:buNone/>
              <a:defRPr sz="1400">
                <a:solidFill>
                  <a:srgbClr val="FFFFFF"/>
                </a:solidFill>
              </a:defRPr>
            </a:lvl3pPr>
            <a:lvl4pPr lvl="3" rtl="0" algn="ctr">
              <a:lnSpc>
                <a:spcPct val="100000"/>
              </a:lnSpc>
              <a:spcBef>
                <a:spcPts val="1600"/>
              </a:spcBef>
              <a:spcAft>
                <a:spcPts val="0"/>
              </a:spcAft>
              <a:buNone/>
              <a:defRPr sz="1400">
                <a:solidFill>
                  <a:srgbClr val="FFFFFF"/>
                </a:solidFill>
              </a:defRPr>
            </a:lvl4pPr>
            <a:lvl5pPr lvl="4" rtl="0" algn="ctr">
              <a:lnSpc>
                <a:spcPct val="100000"/>
              </a:lnSpc>
              <a:spcBef>
                <a:spcPts val="1600"/>
              </a:spcBef>
              <a:spcAft>
                <a:spcPts val="0"/>
              </a:spcAft>
              <a:buNone/>
              <a:defRPr sz="1400">
                <a:solidFill>
                  <a:srgbClr val="FFFFFF"/>
                </a:solidFill>
              </a:defRPr>
            </a:lvl5pPr>
            <a:lvl6pPr lvl="5" rtl="0" algn="ctr">
              <a:lnSpc>
                <a:spcPct val="100000"/>
              </a:lnSpc>
              <a:spcBef>
                <a:spcPts val="1600"/>
              </a:spcBef>
              <a:spcAft>
                <a:spcPts val="0"/>
              </a:spcAft>
              <a:buNone/>
              <a:defRPr sz="1400">
                <a:solidFill>
                  <a:srgbClr val="FFFFFF"/>
                </a:solidFill>
              </a:defRPr>
            </a:lvl6pPr>
            <a:lvl7pPr lvl="6" rtl="0" algn="ctr">
              <a:lnSpc>
                <a:spcPct val="100000"/>
              </a:lnSpc>
              <a:spcBef>
                <a:spcPts val="1600"/>
              </a:spcBef>
              <a:spcAft>
                <a:spcPts val="0"/>
              </a:spcAft>
              <a:buNone/>
              <a:defRPr sz="1400">
                <a:solidFill>
                  <a:srgbClr val="FFFFFF"/>
                </a:solidFill>
              </a:defRPr>
            </a:lvl7pPr>
            <a:lvl8pPr lvl="7" rtl="0" algn="ctr">
              <a:lnSpc>
                <a:spcPct val="100000"/>
              </a:lnSpc>
              <a:spcBef>
                <a:spcPts val="1600"/>
              </a:spcBef>
              <a:spcAft>
                <a:spcPts val="0"/>
              </a:spcAft>
              <a:buNone/>
              <a:defRPr sz="1400">
                <a:solidFill>
                  <a:srgbClr val="FFFFFF"/>
                </a:solidFill>
              </a:defRPr>
            </a:lvl8pPr>
            <a:lvl9pPr lvl="8" rtl="0" algn="ctr">
              <a:lnSpc>
                <a:spcPct val="100000"/>
              </a:lnSpc>
              <a:spcBef>
                <a:spcPts val="1600"/>
              </a:spcBef>
              <a:spcAft>
                <a:spcPts val="1600"/>
              </a:spcAft>
              <a:buNone/>
              <a:defRPr sz="1400">
                <a:solidFill>
                  <a:srgbClr val="FFFFFF"/>
                </a:solidFill>
              </a:defRPr>
            </a:lvl9pPr>
          </a:lstStyle>
          <a:p/>
        </p:txBody>
      </p:sp>
      <p:sp>
        <p:nvSpPr>
          <p:cNvPr id="78" name="Google Shape;78;p5"/>
          <p:cNvSpPr txBox="1"/>
          <p:nvPr>
            <p:ph idx="2" type="subTitle"/>
          </p:nvPr>
        </p:nvSpPr>
        <p:spPr>
          <a:xfrm>
            <a:off x="5537275" y="3116475"/>
            <a:ext cx="2555400" cy="1095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1400">
                <a:solidFill>
                  <a:srgbClr val="FFFFFF"/>
                </a:solidFill>
              </a:defRPr>
            </a:lvl1pPr>
            <a:lvl2pPr lvl="1" rtl="0" algn="ctr">
              <a:lnSpc>
                <a:spcPct val="100000"/>
              </a:lnSpc>
              <a:spcBef>
                <a:spcPts val="1600"/>
              </a:spcBef>
              <a:spcAft>
                <a:spcPts val="0"/>
              </a:spcAft>
              <a:buNone/>
              <a:defRPr sz="1400">
                <a:solidFill>
                  <a:srgbClr val="FFFFFF"/>
                </a:solidFill>
              </a:defRPr>
            </a:lvl2pPr>
            <a:lvl3pPr lvl="2" rtl="0" algn="ctr">
              <a:lnSpc>
                <a:spcPct val="100000"/>
              </a:lnSpc>
              <a:spcBef>
                <a:spcPts val="1600"/>
              </a:spcBef>
              <a:spcAft>
                <a:spcPts val="0"/>
              </a:spcAft>
              <a:buNone/>
              <a:defRPr sz="1400">
                <a:solidFill>
                  <a:srgbClr val="FFFFFF"/>
                </a:solidFill>
              </a:defRPr>
            </a:lvl3pPr>
            <a:lvl4pPr lvl="3" rtl="0" algn="ctr">
              <a:lnSpc>
                <a:spcPct val="100000"/>
              </a:lnSpc>
              <a:spcBef>
                <a:spcPts val="1600"/>
              </a:spcBef>
              <a:spcAft>
                <a:spcPts val="0"/>
              </a:spcAft>
              <a:buNone/>
              <a:defRPr sz="1400">
                <a:solidFill>
                  <a:srgbClr val="FFFFFF"/>
                </a:solidFill>
              </a:defRPr>
            </a:lvl4pPr>
            <a:lvl5pPr lvl="4" rtl="0" algn="ctr">
              <a:lnSpc>
                <a:spcPct val="100000"/>
              </a:lnSpc>
              <a:spcBef>
                <a:spcPts val="1600"/>
              </a:spcBef>
              <a:spcAft>
                <a:spcPts val="0"/>
              </a:spcAft>
              <a:buNone/>
              <a:defRPr sz="1400">
                <a:solidFill>
                  <a:srgbClr val="FFFFFF"/>
                </a:solidFill>
              </a:defRPr>
            </a:lvl5pPr>
            <a:lvl6pPr lvl="5" rtl="0" algn="ctr">
              <a:lnSpc>
                <a:spcPct val="100000"/>
              </a:lnSpc>
              <a:spcBef>
                <a:spcPts val="1600"/>
              </a:spcBef>
              <a:spcAft>
                <a:spcPts val="0"/>
              </a:spcAft>
              <a:buNone/>
              <a:defRPr sz="1400">
                <a:solidFill>
                  <a:srgbClr val="FFFFFF"/>
                </a:solidFill>
              </a:defRPr>
            </a:lvl6pPr>
            <a:lvl7pPr lvl="6" rtl="0" algn="ctr">
              <a:lnSpc>
                <a:spcPct val="100000"/>
              </a:lnSpc>
              <a:spcBef>
                <a:spcPts val="1600"/>
              </a:spcBef>
              <a:spcAft>
                <a:spcPts val="0"/>
              </a:spcAft>
              <a:buNone/>
              <a:defRPr sz="1400">
                <a:solidFill>
                  <a:srgbClr val="FFFFFF"/>
                </a:solidFill>
              </a:defRPr>
            </a:lvl7pPr>
            <a:lvl8pPr lvl="7" rtl="0" algn="ctr">
              <a:lnSpc>
                <a:spcPct val="100000"/>
              </a:lnSpc>
              <a:spcBef>
                <a:spcPts val="1600"/>
              </a:spcBef>
              <a:spcAft>
                <a:spcPts val="0"/>
              </a:spcAft>
              <a:buNone/>
              <a:defRPr sz="1400">
                <a:solidFill>
                  <a:srgbClr val="FFFFFF"/>
                </a:solidFill>
              </a:defRPr>
            </a:lvl8pPr>
            <a:lvl9pPr lvl="8" rtl="0" algn="ctr">
              <a:lnSpc>
                <a:spcPct val="100000"/>
              </a:lnSpc>
              <a:spcBef>
                <a:spcPts val="1600"/>
              </a:spcBef>
              <a:spcAft>
                <a:spcPts val="1600"/>
              </a:spcAft>
              <a:buNone/>
              <a:defRPr sz="1400">
                <a:solidFill>
                  <a:srgbClr val="FFFFFF"/>
                </a:solidFill>
              </a:defRPr>
            </a:lvl9pPr>
          </a:lstStyle>
          <a:p/>
        </p:txBody>
      </p:sp>
      <p:sp>
        <p:nvSpPr>
          <p:cNvPr id="79" name="Google Shape;79;p5"/>
          <p:cNvSpPr txBox="1"/>
          <p:nvPr>
            <p:ph idx="3" type="subTitle"/>
          </p:nvPr>
        </p:nvSpPr>
        <p:spPr>
          <a:xfrm>
            <a:off x="725275" y="2414000"/>
            <a:ext cx="3231900" cy="781200"/>
          </a:xfrm>
          <a:prstGeom prst="rect">
            <a:avLst/>
          </a:prstGeom>
          <a:noFill/>
        </p:spPr>
        <p:txBody>
          <a:bodyPr anchorCtr="0" anchor="b" bIns="0" lIns="91425" spcFirstLastPara="1" rIns="91425" wrap="square" tIns="91425">
            <a:noAutofit/>
          </a:bodyPr>
          <a:lstStyle>
            <a:lvl1pPr lvl="0" rtl="0" algn="ctr">
              <a:lnSpc>
                <a:spcPct val="100000"/>
              </a:lnSpc>
              <a:spcBef>
                <a:spcPts val="0"/>
              </a:spcBef>
              <a:spcAft>
                <a:spcPts val="0"/>
              </a:spcAft>
              <a:buNone/>
              <a:defRPr sz="3000">
                <a:solidFill>
                  <a:srgbClr val="FFFFFF"/>
                </a:solidFill>
                <a:latin typeface="Squada One"/>
                <a:ea typeface="Squada One"/>
                <a:cs typeface="Squada One"/>
                <a:sym typeface="Squada One"/>
              </a:defRPr>
            </a:lvl1pPr>
            <a:lvl2pPr lvl="1" rtl="0" algn="ctr">
              <a:lnSpc>
                <a:spcPct val="100000"/>
              </a:lnSpc>
              <a:spcBef>
                <a:spcPts val="1600"/>
              </a:spcBef>
              <a:spcAft>
                <a:spcPts val="0"/>
              </a:spcAft>
              <a:buNone/>
              <a:defRPr sz="3000">
                <a:solidFill>
                  <a:srgbClr val="FFFFFF"/>
                </a:solidFill>
                <a:latin typeface="Squada One"/>
                <a:ea typeface="Squada One"/>
                <a:cs typeface="Squada One"/>
                <a:sym typeface="Squada One"/>
              </a:defRPr>
            </a:lvl2pPr>
            <a:lvl3pPr lvl="2" rtl="0" algn="ctr">
              <a:lnSpc>
                <a:spcPct val="100000"/>
              </a:lnSpc>
              <a:spcBef>
                <a:spcPts val="1600"/>
              </a:spcBef>
              <a:spcAft>
                <a:spcPts val="0"/>
              </a:spcAft>
              <a:buNone/>
              <a:defRPr sz="3000">
                <a:solidFill>
                  <a:srgbClr val="FFFFFF"/>
                </a:solidFill>
                <a:latin typeface="Squada One"/>
                <a:ea typeface="Squada One"/>
                <a:cs typeface="Squada One"/>
                <a:sym typeface="Squada One"/>
              </a:defRPr>
            </a:lvl3pPr>
            <a:lvl4pPr lvl="3" rtl="0" algn="ctr">
              <a:lnSpc>
                <a:spcPct val="100000"/>
              </a:lnSpc>
              <a:spcBef>
                <a:spcPts val="1600"/>
              </a:spcBef>
              <a:spcAft>
                <a:spcPts val="0"/>
              </a:spcAft>
              <a:buNone/>
              <a:defRPr sz="3000">
                <a:solidFill>
                  <a:srgbClr val="FFFFFF"/>
                </a:solidFill>
                <a:latin typeface="Squada One"/>
                <a:ea typeface="Squada One"/>
                <a:cs typeface="Squada One"/>
                <a:sym typeface="Squada One"/>
              </a:defRPr>
            </a:lvl4pPr>
            <a:lvl5pPr lvl="4" rtl="0" algn="ctr">
              <a:lnSpc>
                <a:spcPct val="100000"/>
              </a:lnSpc>
              <a:spcBef>
                <a:spcPts val="1600"/>
              </a:spcBef>
              <a:spcAft>
                <a:spcPts val="0"/>
              </a:spcAft>
              <a:buNone/>
              <a:defRPr sz="3000">
                <a:solidFill>
                  <a:srgbClr val="FFFFFF"/>
                </a:solidFill>
                <a:latin typeface="Squada One"/>
                <a:ea typeface="Squada One"/>
                <a:cs typeface="Squada One"/>
                <a:sym typeface="Squada One"/>
              </a:defRPr>
            </a:lvl5pPr>
            <a:lvl6pPr lvl="5" rtl="0" algn="ctr">
              <a:lnSpc>
                <a:spcPct val="100000"/>
              </a:lnSpc>
              <a:spcBef>
                <a:spcPts val="1600"/>
              </a:spcBef>
              <a:spcAft>
                <a:spcPts val="0"/>
              </a:spcAft>
              <a:buNone/>
              <a:defRPr sz="3000">
                <a:solidFill>
                  <a:srgbClr val="FFFFFF"/>
                </a:solidFill>
                <a:latin typeface="Squada One"/>
                <a:ea typeface="Squada One"/>
                <a:cs typeface="Squada One"/>
                <a:sym typeface="Squada One"/>
              </a:defRPr>
            </a:lvl6pPr>
            <a:lvl7pPr lvl="6" rtl="0" algn="ctr">
              <a:lnSpc>
                <a:spcPct val="100000"/>
              </a:lnSpc>
              <a:spcBef>
                <a:spcPts val="1600"/>
              </a:spcBef>
              <a:spcAft>
                <a:spcPts val="0"/>
              </a:spcAft>
              <a:buNone/>
              <a:defRPr sz="3000">
                <a:solidFill>
                  <a:srgbClr val="FFFFFF"/>
                </a:solidFill>
                <a:latin typeface="Squada One"/>
                <a:ea typeface="Squada One"/>
                <a:cs typeface="Squada One"/>
                <a:sym typeface="Squada One"/>
              </a:defRPr>
            </a:lvl7pPr>
            <a:lvl8pPr lvl="7" rtl="0" algn="ctr">
              <a:lnSpc>
                <a:spcPct val="100000"/>
              </a:lnSpc>
              <a:spcBef>
                <a:spcPts val="1600"/>
              </a:spcBef>
              <a:spcAft>
                <a:spcPts val="0"/>
              </a:spcAft>
              <a:buNone/>
              <a:defRPr sz="3000">
                <a:solidFill>
                  <a:srgbClr val="FFFFFF"/>
                </a:solidFill>
                <a:latin typeface="Squada One"/>
                <a:ea typeface="Squada One"/>
                <a:cs typeface="Squada One"/>
                <a:sym typeface="Squada One"/>
              </a:defRPr>
            </a:lvl8pPr>
            <a:lvl9pPr lvl="8" rtl="0" algn="ctr">
              <a:lnSpc>
                <a:spcPct val="100000"/>
              </a:lnSpc>
              <a:spcBef>
                <a:spcPts val="1600"/>
              </a:spcBef>
              <a:spcAft>
                <a:spcPts val="1600"/>
              </a:spcAft>
              <a:buNone/>
              <a:defRPr sz="3000">
                <a:solidFill>
                  <a:srgbClr val="FFFFFF"/>
                </a:solidFill>
                <a:latin typeface="Squada One"/>
                <a:ea typeface="Squada One"/>
                <a:cs typeface="Squada One"/>
                <a:sym typeface="Squada One"/>
              </a:defRPr>
            </a:lvl9pPr>
          </a:lstStyle>
          <a:p/>
        </p:txBody>
      </p:sp>
      <p:sp>
        <p:nvSpPr>
          <p:cNvPr id="80" name="Google Shape;80;p5"/>
          <p:cNvSpPr txBox="1"/>
          <p:nvPr>
            <p:ph idx="4" type="subTitle"/>
          </p:nvPr>
        </p:nvSpPr>
        <p:spPr>
          <a:xfrm>
            <a:off x="5199025" y="2419000"/>
            <a:ext cx="3231900" cy="781200"/>
          </a:xfrm>
          <a:prstGeom prst="rect">
            <a:avLst/>
          </a:prstGeom>
          <a:noFill/>
        </p:spPr>
        <p:txBody>
          <a:bodyPr anchorCtr="0" anchor="b" bIns="0" lIns="91425" spcFirstLastPara="1" rIns="91425" wrap="square" tIns="91425">
            <a:noAutofit/>
          </a:bodyPr>
          <a:lstStyle>
            <a:lvl1pPr lvl="0" rtl="0" algn="ctr">
              <a:lnSpc>
                <a:spcPct val="100000"/>
              </a:lnSpc>
              <a:spcBef>
                <a:spcPts val="0"/>
              </a:spcBef>
              <a:spcAft>
                <a:spcPts val="0"/>
              </a:spcAft>
              <a:buNone/>
              <a:defRPr sz="3000">
                <a:solidFill>
                  <a:srgbClr val="FFFFFF"/>
                </a:solidFill>
                <a:latin typeface="Squada One"/>
                <a:ea typeface="Squada One"/>
                <a:cs typeface="Squada One"/>
                <a:sym typeface="Squada One"/>
              </a:defRPr>
            </a:lvl1pPr>
            <a:lvl2pPr lvl="1" rtl="0" algn="ctr">
              <a:lnSpc>
                <a:spcPct val="100000"/>
              </a:lnSpc>
              <a:spcBef>
                <a:spcPts val="1600"/>
              </a:spcBef>
              <a:spcAft>
                <a:spcPts val="0"/>
              </a:spcAft>
              <a:buNone/>
              <a:defRPr sz="3000">
                <a:solidFill>
                  <a:srgbClr val="FFFFFF"/>
                </a:solidFill>
                <a:latin typeface="Squada One"/>
                <a:ea typeface="Squada One"/>
                <a:cs typeface="Squada One"/>
                <a:sym typeface="Squada One"/>
              </a:defRPr>
            </a:lvl2pPr>
            <a:lvl3pPr lvl="2" rtl="0" algn="ctr">
              <a:lnSpc>
                <a:spcPct val="100000"/>
              </a:lnSpc>
              <a:spcBef>
                <a:spcPts val="1600"/>
              </a:spcBef>
              <a:spcAft>
                <a:spcPts val="0"/>
              </a:spcAft>
              <a:buNone/>
              <a:defRPr sz="3000">
                <a:solidFill>
                  <a:srgbClr val="FFFFFF"/>
                </a:solidFill>
                <a:latin typeface="Squada One"/>
                <a:ea typeface="Squada One"/>
                <a:cs typeface="Squada One"/>
                <a:sym typeface="Squada One"/>
              </a:defRPr>
            </a:lvl3pPr>
            <a:lvl4pPr lvl="3" rtl="0" algn="ctr">
              <a:lnSpc>
                <a:spcPct val="100000"/>
              </a:lnSpc>
              <a:spcBef>
                <a:spcPts val="1600"/>
              </a:spcBef>
              <a:spcAft>
                <a:spcPts val="0"/>
              </a:spcAft>
              <a:buNone/>
              <a:defRPr sz="3000">
                <a:solidFill>
                  <a:srgbClr val="FFFFFF"/>
                </a:solidFill>
                <a:latin typeface="Squada One"/>
                <a:ea typeface="Squada One"/>
                <a:cs typeface="Squada One"/>
                <a:sym typeface="Squada One"/>
              </a:defRPr>
            </a:lvl4pPr>
            <a:lvl5pPr lvl="4" rtl="0" algn="ctr">
              <a:lnSpc>
                <a:spcPct val="100000"/>
              </a:lnSpc>
              <a:spcBef>
                <a:spcPts val="1600"/>
              </a:spcBef>
              <a:spcAft>
                <a:spcPts val="0"/>
              </a:spcAft>
              <a:buNone/>
              <a:defRPr sz="3000">
                <a:solidFill>
                  <a:srgbClr val="FFFFFF"/>
                </a:solidFill>
                <a:latin typeface="Squada One"/>
                <a:ea typeface="Squada One"/>
                <a:cs typeface="Squada One"/>
                <a:sym typeface="Squada One"/>
              </a:defRPr>
            </a:lvl5pPr>
            <a:lvl6pPr lvl="5" rtl="0" algn="ctr">
              <a:lnSpc>
                <a:spcPct val="100000"/>
              </a:lnSpc>
              <a:spcBef>
                <a:spcPts val="1600"/>
              </a:spcBef>
              <a:spcAft>
                <a:spcPts val="0"/>
              </a:spcAft>
              <a:buNone/>
              <a:defRPr sz="3000">
                <a:solidFill>
                  <a:srgbClr val="FFFFFF"/>
                </a:solidFill>
                <a:latin typeface="Squada One"/>
                <a:ea typeface="Squada One"/>
                <a:cs typeface="Squada One"/>
                <a:sym typeface="Squada One"/>
              </a:defRPr>
            </a:lvl6pPr>
            <a:lvl7pPr lvl="6" rtl="0" algn="ctr">
              <a:lnSpc>
                <a:spcPct val="100000"/>
              </a:lnSpc>
              <a:spcBef>
                <a:spcPts val="1600"/>
              </a:spcBef>
              <a:spcAft>
                <a:spcPts val="0"/>
              </a:spcAft>
              <a:buNone/>
              <a:defRPr sz="3000">
                <a:solidFill>
                  <a:srgbClr val="FFFFFF"/>
                </a:solidFill>
                <a:latin typeface="Squada One"/>
                <a:ea typeface="Squada One"/>
                <a:cs typeface="Squada One"/>
                <a:sym typeface="Squada One"/>
              </a:defRPr>
            </a:lvl7pPr>
            <a:lvl8pPr lvl="7" rtl="0" algn="ctr">
              <a:lnSpc>
                <a:spcPct val="100000"/>
              </a:lnSpc>
              <a:spcBef>
                <a:spcPts val="1600"/>
              </a:spcBef>
              <a:spcAft>
                <a:spcPts val="0"/>
              </a:spcAft>
              <a:buNone/>
              <a:defRPr sz="3000">
                <a:solidFill>
                  <a:srgbClr val="FFFFFF"/>
                </a:solidFill>
                <a:latin typeface="Squada One"/>
                <a:ea typeface="Squada One"/>
                <a:cs typeface="Squada One"/>
                <a:sym typeface="Squada One"/>
              </a:defRPr>
            </a:lvl8pPr>
            <a:lvl9pPr lvl="8" rtl="0" algn="ctr">
              <a:lnSpc>
                <a:spcPct val="100000"/>
              </a:lnSpc>
              <a:spcBef>
                <a:spcPts val="1600"/>
              </a:spcBef>
              <a:spcAft>
                <a:spcPts val="1600"/>
              </a:spcAft>
              <a:buNone/>
              <a:defRPr sz="3000">
                <a:solidFill>
                  <a:srgbClr val="FFFFFF"/>
                </a:solidFill>
                <a:latin typeface="Squada One"/>
                <a:ea typeface="Squada One"/>
                <a:cs typeface="Squada One"/>
                <a:sym typeface="Squada One"/>
              </a:defRPr>
            </a:lvl9pPr>
          </a:lstStyle>
          <a:p/>
        </p:txBody>
      </p:sp>
      <p:sp>
        <p:nvSpPr>
          <p:cNvPr id="81" name="Google Shape;81;p5"/>
          <p:cNvSpPr txBox="1"/>
          <p:nvPr>
            <p:ph type="ctrTitle"/>
          </p:nvPr>
        </p:nvSpPr>
        <p:spPr>
          <a:xfrm>
            <a:off x="720050" y="349067"/>
            <a:ext cx="7265400" cy="834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3F3F3"/>
              </a:buClr>
              <a:buSzPts val="2400"/>
              <a:buNone/>
              <a:defRPr sz="3000"/>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p:txBody>
      </p:sp>
      <p:grpSp>
        <p:nvGrpSpPr>
          <p:cNvPr id="82" name="Google Shape;82;p5"/>
          <p:cNvGrpSpPr/>
          <p:nvPr/>
        </p:nvGrpSpPr>
        <p:grpSpPr>
          <a:xfrm>
            <a:off x="900063" y="0"/>
            <a:ext cx="8243925" cy="5428850"/>
            <a:chOff x="900063" y="0"/>
            <a:chExt cx="8243925" cy="5428850"/>
          </a:xfrm>
        </p:grpSpPr>
        <p:sp>
          <p:nvSpPr>
            <p:cNvPr id="83" name="Google Shape;83;p5"/>
            <p:cNvSpPr/>
            <p:nvPr/>
          </p:nvSpPr>
          <p:spPr>
            <a:xfrm rot="5400000">
              <a:off x="5830875" y="1830375"/>
              <a:ext cx="3645950" cy="2980275"/>
            </a:xfrm>
            <a:custGeom>
              <a:rect b="b" l="l" r="r" t="t"/>
              <a:pathLst>
                <a:path extrusionOk="0" h="119211" w="145838">
                  <a:moveTo>
                    <a:pt x="0" y="1"/>
                  </a:moveTo>
                  <a:cubicBezTo>
                    <a:pt x="1292" y="31275"/>
                    <a:pt x="14076" y="60489"/>
                    <a:pt x="36342" y="82756"/>
                  </a:cubicBezTo>
                  <a:cubicBezTo>
                    <a:pt x="59851" y="106264"/>
                    <a:pt x="91108" y="119211"/>
                    <a:pt x="124355" y="119211"/>
                  </a:cubicBezTo>
                  <a:cubicBezTo>
                    <a:pt x="131628" y="119211"/>
                    <a:pt x="138812" y="118589"/>
                    <a:pt x="145838" y="117374"/>
                  </a:cubicBezTo>
                  <a:lnTo>
                    <a:pt x="145838" y="96140"/>
                  </a:lnTo>
                  <a:cubicBezTo>
                    <a:pt x="138849" y="97606"/>
                    <a:pt x="131661" y="98365"/>
                    <a:pt x="124355" y="98365"/>
                  </a:cubicBezTo>
                  <a:cubicBezTo>
                    <a:pt x="96676" y="98365"/>
                    <a:pt x="70653" y="87588"/>
                    <a:pt x="51080" y="68014"/>
                  </a:cubicBezTo>
                  <a:cubicBezTo>
                    <a:pt x="32752" y="49686"/>
                    <a:pt x="22137" y="25703"/>
                    <a:pt x="20861" y="1"/>
                  </a:cubicBez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 name="Google Shape;84;p5"/>
            <p:cNvGrpSpPr/>
            <p:nvPr/>
          </p:nvGrpSpPr>
          <p:grpSpPr>
            <a:xfrm flipH="1">
              <a:off x="900063" y="0"/>
              <a:ext cx="2496775" cy="5428850"/>
              <a:chOff x="5744400" y="0"/>
              <a:chExt cx="2496775" cy="5428850"/>
            </a:xfrm>
          </p:grpSpPr>
          <p:sp>
            <p:nvSpPr>
              <p:cNvPr id="85" name="Google Shape;85;p5"/>
              <p:cNvSpPr/>
              <p:nvPr/>
            </p:nvSpPr>
            <p:spPr>
              <a:xfrm>
                <a:off x="5744400" y="2817400"/>
                <a:ext cx="2496775" cy="2611450"/>
              </a:xfrm>
              <a:custGeom>
                <a:rect b="b" l="l" r="r" t="t"/>
                <a:pathLst>
                  <a:path extrusionOk="0" h="104458" w="99871">
                    <a:moveTo>
                      <a:pt x="20710" y="20753"/>
                    </a:moveTo>
                    <a:lnTo>
                      <a:pt x="77504" y="59211"/>
                    </a:lnTo>
                    <a:lnTo>
                      <a:pt x="15797" y="89169"/>
                    </a:lnTo>
                    <a:lnTo>
                      <a:pt x="20710" y="20753"/>
                    </a:lnTo>
                    <a:close/>
                    <a:moveTo>
                      <a:pt x="14233" y="1"/>
                    </a:moveTo>
                    <a:cubicBezTo>
                      <a:pt x="13129" y="1"/>
                      <a:pt x="12021" y="248"/>
                      <a:pt x="10997" y="750"/>
                    </a:cubicBezTo>
                    <a:cubicBezTo>
                      <a:pt x="8609" y="1905"/>
                      <a:pt x="7027" y="4241"/>
                      <a:pt x="6838" y="6885"/>
                    </a:cubicBezTo>
                    <a:lnTo>
                      <a:pt x="90" y="100914"/>
                    </a:lnTo>
                    <a:cubicBezTo>
                      <a:pt x="0" y="102151"/>
                      <a:pt x="228" y="103363"/>
                      <a:pt x="716" y="104458"/>
                    </a:cubicBezTo>
                    <a:lnTo>
                      <a:pt x="18242" y="104458"/>
                    </a:lnTo>
                    <a:lnTo>
                      <a:pt x="95527" y="66938"/>
                    </a:lnTo>
                    <a:cubicBezTo>
                      <a:pt x="96242" y="66593"/>
                      <a:pt x="96892" y="66138"/>
                      <a:pt x="97445" y="65598"/>
                    </a:cubicBezTo>
                    <a:cubicBezTo>
                      <a:pt x="98734" y="64347"/>
                      <a:pt x="99549" y="62650"/>
                      <a:pt x="99682" y="60803"/>
                    </a:cubicBezTo>
                    <a:cubicBezTo>
                      <a:pt x="99871" y="58159"/>
                      <a:pt x="98639" y="55620"/>
                      <a:pt x="96446" y="54137"/>
                    </a:cubicBezTo>
                    <a:lnTo>
                      <a:pt x="18388" y="1280"/>
                    </a:lnTo>
                    <a:cubicBezTo>
                      <a:pt x="17142" y="432"/>
                      <a:pt x="15688" y="1"/>
                      <a:pt x="14233" y="1"/>
                    </a:cubicBez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5"/>
              <p:cNvSpPr/>
              <p:nvPr/>
            </p:nvSpPr>
            <p:spPr>
              <a:xfrm>
                <a:off x="6583675" y="0"/>
                <a:ext cx="959475" cy="574975"/>
              </a:xfrm>
              <a:custGeom>
                <a:rect b="b" l="l" r="r" t="t"/>
                <a:pathLst>
                  <a:path extrusionOk="0" h="22999" w="38379">
                    <a:moveTo>
                      <a:pt x="1" y="1"/>
                    </a:moveTo>
                    <a:lnTo>
                      <a:pt x="28154" y="21999"/>
                    </a:lnTo>
                    <a:cubicBezTo>
                      <a:pt x="28552" y="22312"/>
                      <a:pt x="28992" y="22554"/>
                      <a:pt x="29458" y="22719"/>
                    </a:cubicBezTo>
                    <a:cubicBezTo>
                      <a:pt x="29969" y="22904"/>
                      <a:pt x="30509" y="22998"/>
                      <a:pt x="31054" y="22998"/>
                    </a:cubicBezTo>
                    <a:cubicBezTo>
                      <a:pt x="31651" y="22998"/>
                      <a:pt x="32248" y="22885"/>
                      <a:pt x="32817" y="22657"/>
                    </a:cubicBezTo>
                    <a:cubicBezTo>
                      <a:pt x="34375" y="22023"/>
                      <a:pt x="35484" y="20610"/>
                      <a:pt x="35716" y="18943"/>
                    </a:cubicBezTo>
                    <a:lnTo>
                      <a:pt x="38378" y="1"/>
                    </a:lnTo>
                    <a:lnTo>
                      <a:pt x="28865" y="1"/>
                    </a:lnTo>
                    <a:lnTo>
                      <a:pt x="27524" y="9552"/>
                    </a:lnTo>
                    <a:lnTo>
                      <a:pt x="15301" y="1"/>
                    </a:ln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gradFill>
          <a:gsLst>
            <a:gs pos="0">
              <a:schemeClr val="dk1"/>
            </a:gs>
            <a:gs pos="100000">
              <a:schemeClr val="lt1"/>
            </a:gs>
          </a:gsLst>
          <a:lin ang="5400700" scaled="0"/>
        </a:gradFill>
      </p:bgPr>
    </p:bg>
    <p:spTree>
      <p:nvGrpSpPr>
        <p:cNvPr id="87" name="Shape 87"/>
        <p:cNvGrpSpPr/>
        <p:nvPr/>
      </p:nvGrpSpPr>
      <p:grpSpPr>
        <a:xfrm>
          <a:off x="0" y="0"/>
          <a:ext cx="0" cy="0"/>
          <a:chOff x="0" y="0"/>
          <a:chExt cx="0" cy="0"/>
        </a:xfrm>
      </p:grpSpPr>
      <p:grpSp>
        <p:nvGrpSpPr>
          <p:cNvPr id="88" name="Google Shape;88;p6"/>
          <p:cNvGrpSpPr/>
          <p:nvPr/>
        </p:nvGrpSpPr>
        <p:grpSpPr>
          <a:xfrm>
            <a:off x="317250" y="100236"/>
            <a:ext cx="8509400" cy="5119132"/>
            <a:chOff x="317250" y="100236"/>
            <a:chExt cx="8509400" cy="5119132"/>
          </a:xfrm>
        </p:grpSpPr>
        <p:sp>
          <p:nvSpPr>
            <p:cNvPr id="89" name="Google Shape;89;p6"/>
            <p:cNvSpPr/>
            <p:nvPr/>
          </p:nvSpPr>
          <p:spPr>
            <a:xfrm>
              <a:off x="4459872" y="268825"/>
              <a:ext cx="224104" cy="112149"/>
            </a:xfrm>
            <a:custGeom>
              <a:rect b="b" l="l" r="r" t="t"/>
              <a:pathLst>
                <a:path extrusionOk="0" h="1153" w="2304">
                  <a:moveTo>
                    <a:pt x="0" y="1"/>
                  </a:moveTo>
                  <a:lnTo>
                    <a:pt x="1152" y="1153"/>
                  </a:lnTo>
                  <a:lnTo>
                    <a:pt x="23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6"/>
            <p:cNvSpPr/>
            <p:nvPr/>
          </p:nvSpPr>
          <p:spPr>
            <a:xfrm>
              <a:off x="4459872" y="4762622"/>
              <a:ext cx="224104" cy="112052"/>
            </a:xfrm>
            <a:custGeom>
              <a:rect b="b" l="l" r="r" t="t"/>
              <a:pathLst>
                <a:path extrusionOk="0" h="1152" w="2304">
                  <a:moveTo>
                    <a:pt x="1152" y="1"/>
                  </a:moveTo>
                  <a:lnTo>
                    <a:pt x="0" y="1152"/>
                  </a:lnTo>
                  <a:lnTo>
                    <a:pt x="2303" y="1152"/>
                  </a:lnTo>
                  <a:lnTo>
                    <a:pt x="11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6"/>
            <p:cNvSpPr/>
            <p:nvPr/>
          </p:nvSpPr>
          <p:spPr>
            <a:xfrm>
              <a:off x="7706505" y="455700"/>
              <a:ext cx="423266" cy="416913"/>
            </a:xfrm>
            <a:custGeom>
              <a:rect b="b" l="l" r="r" t="t"/>
              <a:pathLst>
                <a:path extrusionOk="0" h="7153" w="7262">
                  <a:moveTo>
                    <a:pt x="2404" y="973"/>
                  </a:moveTo>
                  <a:lnTo>
                    <a:pt x="6233" y="2353"/>
                  </a:lnTo>
                  <a:lnTo>
                    <a:pt x="4855" y="6183"/>
                  </a:lnTo>
                  <a:lnTo>
                    <a:pt x="1025" y="4803"/>
                  </a:lnTo>
                  <a:lnTo>
                    <a:pt x="2404" y="973"/>
                  </a:lnTo>
                  <a:close/>
                  <a:moveTo>
                    <a:pt x="2150" y="1"/>
                  </a:moveTo>
                  <a:cubicBezTo>
                    <a:pt x="1975" y="1"/>
                    <a:pt x="1811" y="110"/>
                    <a:pt x="1748" y="284"/>
                  </a:cubicBezTo>
                  <a:lnTo>
                    <a:pt x="81" y="4914"/>
                  </a:lnTo>
                  <a:cubicBezTo>
                    <a:pt x="1" y="5135"/>
                    <a:pt x="115" y="5379"/>
                    <a:pt x="336" y="5459"/>
                  </a:cubicBezTo>
                  <a:lnTo>
                    <a:pt x="4968" y="7126"/>
                  </a:lnTo>
                  <a:cubicBezTo>
                    <a:pt x="5016" y="7144"/>
                    <a:pt x="5065" y="7152"/>
                    <a:pt x="5113" y="7152"/>
                  </a:cubicBezTo>
                  <a:cubicBezTo>
                    <a:pt x="5286" y="7152"/>
                    <a:pt x="5447" y="7045"/>
                    <a:pt x="5510" y="6872"/>
                  </a:cubicBezTo>
                  <a:lnTo>
                    <a:pt x="7181" y="2239"/>
                  </a:lnTo>
                  <a:cubicBezTo>
                    <a:pt x="7262" y="2018"/>
                    <a:pt x="7144" y="1774"/>
                    <a:pt x="6923" y="1696"/>
                  </a:cubicBezTo>
                  <a:lnTo>
                    <a:pt x="2293" y="26"/>
                  </a:lnTo>
                  <a:cubicBezTo>
                    <a:pt x="2246" y="9"/>
                    <a:pt x="2198" y="1"/>
                    <a:pt x="2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6"/>
            <p:cNvSpPr/>
            <p:nvPr/>
          </p:nvSpPr>
          <p:spPr>
            <a:xfrm>
              <a:off x="1402600" y="100236"/>
              <a:ext cx="224103" cy="218722"/>
            </a:xfrm>
            <a:custGeom>
              <a:rect b="b" l="l" r="r" t="t"/>
              <a:pathLst>
                <a:path extrusionOk="0" h="4889" w="5009">
                  <a:moveTo>
                    <a:pt x="1573" y="0"/>
                  </a:moveTo>
                  <a:cubicBezTo>
                    <a:pt x="1513" y="0"/>
                    <a:pt x="1452" y="13"/>
                    <a:pt x="1393" y="41"/>
                  </a:cubicBezTo>
                  <a:cubicBezTo>
                    <a:pt x="1179" y="137"/>
                    <a:pt x="1085" y="392"/>
                    <a:pt x="1186" y="606"/>
                  </a:cubicBezTo>
                  <a:lnTo>
                    <a:pt x="1939" y="2236"/>
                  </a:lnTo>
                  <a:lnTo>
                    <a:pt x="308" y="2993"/>
                  </a:lnTo>
                  <a:cubicBezTo>
                    <a:pt x="94" y="3089"/>
                    <a:pt x="1" y="3344"/>
                    <a:pt x="101" y="3555"/>
                  </a:cubicBezTo>
                  <a:cubicBezTo>
                    <a:pt x="171" y="3711"/>
                    <a:pt x="325" y="3803"/>
                    <a:pt x="486" y="3803"/>
                  </a:cubicBezTo>
                  <a:cubicBezTo>
                    <a:pt x="547" y="3803"/>
                    <a:pt x="608" y="3790"/>
                    <a:pt x="667" y="3763"/>
                  </a:cubicBezTo>
                  <a:lnTo>
                    <a:pt x="2297" y="3009"/>
                  </a:lnTo>
                  <a:lnTo>
                    <a:pt x="3054" y="4643"/>
                  </a:lnTo>
                  <a:cubicBezTo>
                    <a:pt x="3124" y="4797"/>
                    <a:pt x="3279" y="4889"/>
                    <a:pt x="3441" y="4889"/>
                  </a:cubicBezTo>
                  <a:cubicBezTo>
                    <a:pt x="3500" y="4889"/>
                    <a:pt x="3559" y="4877"/>
                    <a:pt x="3616" y="4850"/>
                  </a:cubicBezTo>
                  <a:cubicBezTo>
                    <a:pt x="3830" y="4750"/>
                    <a:pt x="3924" y="4499"/>
                    <a:pt x="3827" y="4285"/>
                  </a:cubicBezTo>
                  <a:lnTo>
                    <a:pt x="3070" y="2652"/>
                  </a:lnTo>
                  <a:lnTo>
                    <a:pt x="4704" y="1898"/>
                  </a:lnTo>
                  <a:cubicBezTo>
                    <a:pt x="4914" y="1798"/>
                    <a:pt x="5008" y="1547"/>
                    <a:pt x="4911" y="1332"/>
                  </a:cubicBezTo>
                  <a:cubicBezTo>
                    <a:pt x="4838" y="1177"/>
                    <a:pt x="4686" y="1085"/>
                    <a:pt x="4526" y="1085"/>
                  </a:cubicBezTo>
                  <a:cubicBezTo>
                    <a:pt x="4465" y="1085"/>
                    <a:pt x="4404" y="1098"/>
                    <a:pt x="4346" y="1125"/>
                  </a:cubicBezTo>
                  <a:lnTo>
                    <a:pt x="2712" y="1878"/>
                  </a:lnTo>
                  <a:lnTo>
                    <a:pt x="1959" y="248"/>
                  </a:lnTo>
                  <a:cubicBezTo>
                    <a:pt x="1886" y="92"/>
                    <a:pt x="1733" y="0"/>
                    <a:pt x="15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 name="Google Shape;93;p6"/>
            <p:cNvGrpSpPr/>
            <p:nvPr/>
          </p:nvGrpSpPr>
          <p:grpSpPr>
            <a:xfrm>
              <a:off x="317250" y="268825"/>
              <a:ext cx="8509400" cy="4605850"/>
              <a:chOff x="317250" y="268825"/>
              <a:chExt cx="8509400" cy="4605850"/>
            </a:xfrm>
          </p:grpSpPr>
          <p:sp>
            <p:nvSpPr>
              <p:cNvPr id="94" name="Google Shape;94;p6"/>
              <p:cNvSpPr/>
              <p:nvPr/>
            </p:nvSpPr>
            <p:spPr>
              <a:xfrm>
                <a:off x="3172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6"/>
              <p:cNvSpPr/>
              <p:nvPr/>
            </p:nvSpPr>
            <p:spPr>
              <a:xfrm rot="10800000">
                <a:off x="86695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 name="Google Shape;96;p6"/>
            <p:cNvSpPr/>
            <p:nvPr/>
          </p:nvSpPr>
          <p:spPr>
            <a:xfrm rot="-3000083">
              <a:off x="935724" y="4747579"/>
              <a:ext cx="496882" cy="342676"/>
            </a:xfrm>
            <a:custGeom>
              <a:rect b="b" l="l" r="r" t="t"/>
              <a:pathLst>
                <a:path extrusionOk="0" h="11031" w="15995">
                  <a:moveTo>
                    <a:pt x="4510" y="1"/>
                  </a:moveTo>
                  <a:cubicBezTo>
                    <a:pt x="4478" y="1"/>
                    <a:pt x="4445" y="5"/>
                    <a:pt x="4412" y="12"/>
                  </a:cubicBezTo>
                  <a:lnTo>
                    <a:pt x="368" y="990"/>
                  </a:lnTo>
                  <a:cubicBezTo>
                    <a:pt x="141" y="1047"/>
                    <a:pt x="0" y="1274"/>
                    <a:pt x="54" y="1502"/>
                  </a:cubicBezTo>
                  <a:cubicBezTo>
                    <a:pt x="102" y="1698"/>
                    <a:pt x="276" y="1829"/>
                    <a:pt x="467" y="1829"/>
                  </a:cubicBezTo>
                  <a:cubicBezTo>
                    <a:pt x="501" y="1829"/>
                    <a:pt x="535" y="1825"/>
                    <a:pt x="569" y="1817"/>
                  </a:cubicBezTo>
                  <a:lnTo>
                    <a:pt x="4198" y="939"/>
                  </a:lnTo>
                  <a:lnTo>
                    <a:pt x="5075" y="4572"/>
                  </a:lnTo>
                  <a:cubicBezTo>
                    <a:pt x="5120" y="4765"/>
                    <a:pt x="5295" y="4896"/>
                    <a:pt x="5486" y="4896"/>
                  </a:cubicBezTo>
                  <a:cubicBezTo>
                    <a:pt x="5519" y="4896"/>
                    <a:pt x="5553" y="4892"/>
                    <a:pt x="5587" y="4883"/>
                  </a:cubicBezTo>
                  <a:lnTo>
                    <a:pt x="9219" y="4009"/>
                  </a:lnTo>
                  <a:lnTo>
                    <a:pt x="10093" y="7638"/>
                  </a:lnTo>
                  <a:cubicBezTo>
                    <a:pt x="10141" y="7833"/>
                    <a:pt x="10315" y="7964"/>
                    <a:pt x="10509" y="7964"/>
                  </a:cubicBezTo>
                  <a:cubicBezTo>
                    <a:pt x="10542" y="7964"/>
                    <a:pt x="10575" y="7960"/>
                    <a:pt x="10608" y="7952"/>
                  </a:cubicBezTo>
                  <a:lnTo>
                    <a:pt x="14237" y="7076"/>
                  </a:lnTo>
                  <a:lnTo>
                    <a:pt x="15114" y="10704"/>
                  </a:lnTo>
                  <a:cubicBezTo>
                    <a:pt x="15160" y="10899"/>
                    <a:pt x="15336" y="11030"/>
                    <a:pt x="15528" y="11030"/>
                  </a:cubicBezTo>
                  <a:cubicBezTo>
                    <a:pt x="15560" y="11030"/>
                    <a:pt x="15593" y="11026"/>
                    <a:pt x="15626" y="11019"/>
                  </a:cubicBezTo>
                  <a:cubicBezTo>
                    <a:pt x="15858" y="10962"/>
                    <a:pt x="15994" y="10734"/>
                    <a:pt x="15941" y="10503"/>
                  </a:cubicBezTo>
                  <a:lnTo>
                    <a:pt x="14963" y="6463"/>
                  </a:lnTo>
                  <a:cubicBezTo>
                    <a:pt x="14918" y="6267"/>
                    <a:pt x="14744" y="6136"/>
                    <a:pt x="14554" y="6136"/>
                  </a:cubicBezTo>
                  <a:cubicBezTo>
                    <a:pt x="14520" y="6136"/>
                    <a:pt x="14486" y="6140"/>
                    <a:pt x="14452" y="6149"/>
                  </a:cubicBezTo>
                  <a:lnTo>
                    <a:pt x="10823" y="7025"/>
                  </a:lnTo>
                  <a:lnTo>
                    <a:pt x="9945" y="3393"/>
                  </a:lnTo>
                  <a:cubicBezTo>
                    <a:pt x="9897" y="3200"/>
                    <a:pt x="9726" y="3069"/>
                    <a:pt x="9534" y="3069"/>
                  </a:cubicBezTo>
                  <a:cubicBezTo>
                    <a:pt x="9500" y="3069"/>
                    <a:pt x="9465" y="3073"/>
                    <a:pt x="9430" y="3082"/>
                  </a:cubicBezTo>
                  <a:lnTo>
                    <a:pt x="5801" y="3955"/>
                  </a:lnTo>
                  <a:lnTo>
                    <a:pt x="4924" y="327"/>
                  </a:lnTo>
                  <a:cubicBezTo>
                    <a:pt x="4879" y="132"/>
                    <a:pt x="4703" y="1"/>
                    <a:pt x="4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6"/>
            <p:cNvSpPr/>
            <p:nvPr/>
          </p:nvSpPr>
          <p:spPr>
            <a:xfrm>
              <a:off x="7649030" y="4686859"/>
              <a:ext cx="336421" cy="336596"/>
            </a:xfrm>
            <a:custGeom>
              <a:rect b="b" l="l" r="r" t="t"/>
              <a:pathLst>
                <a:path extrusionOk="0" h="5775" w="5772">
                  <a:moveTo>
                    <a:pt x="2886" y="854"/>
                  </a:moveTo>
                  <a:cubicBezTo>
                    <a:pt x="4008" y="854"/>
                    <a:pt x="4921" y="1765"/>
                    <a:pt x="4921" y="2890"/>
                  </a:cubicBezTo>
                  <a:cubicBezTo>
                    <a:pt x="4921" y="4011"/>
                    <a:pt x="4008" y="4924"/>
                    <a:pt x="2886" y="4924"/>
                  </a:cubicBezTo>
                  <a:cubicBezTo>
                    <a:pt x="1765" y="4924"/>
                    <a:pt x="851" y="4011"/>
                    <a:pt x="851" y="2890"/>
                  </a:cubicBezTo>
                  <a:cubicBezTo>
                    <a:pt x="851" y="1765"/>
                    <a:pt x="1765" y="854"/>
                    <a:pt x="2886" y="854"/>
                  </a:cubicBezTo>
                  <a:close/>
                  <a:moveTo>
                    <a:pt x="2886" y="1"/>
                  </a:moveTo>
                  <a:cubicBezTo>
                    <a:pt x="1296" y="1"/>
                    <a:pt x="1" y="1296"/>
                    <a:pt x="1" y="2890"/>
                  </a:cubicBezTo>
                  <a:cubicBezTo>
                    <a:pt x="1" y="4479"/>
                    <a:pt x="1296" y="5774"/>
                    <a:pt x="2886" y="5774"/>
                  </a:cubicBezTo>
                  <a:cubicBezTo>
                    <a:pt x="4480" y="5774"/>
                    <a:pt x="5771" y="4479"/>
                    <a:pt x="5771" y="2890"/>
                  </a:cubicBezTo>
                  <a:cubicBezTo>
                    <a:pt x="5771" y="1296"/>
                    <a:pt x="4480" y="1"/>
                    <a:pt x="2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 name="Google Shape;98;p6"/>
          <p:cNvGrpSpPr/>
          <p:nvPr/>
        </p:nvGrpSpPr>
        <p:grpSpPr>
          <a:xfrm>
            <a:off x="1780225" y="0"/>
            <a:ext cx="5765525" cy="5143500"/>
            <a:chOff x="1777625" y="0"/>
            <a:chExt cx="5765525" cy="5143500"/>
          </a:xfrm>
        </p:grpSpPr>
        <p:sp>
          <p:nvSpPr>
            <p:cNvPr id="99" name="Google Shape;99;p6"/>
            <p:cNvSpPr/>
            <p:nvPr/>
          </p:nvSpPr>
          <p:spPr>
            <a:xfrm>
              <a:off x="1777625" y="2532050"/>
              <a:ext cx="2496775" cy="2611450"/>
            </a:xfrm>
            <a:custGeom>
              <a:rect b="b" l="l" r="r" t="t"/>
              <a:pathLst>
                <a:path extrusionOk="0" h="104458" w="99871">
                  <a:moveTo>
                    <a:pt x="20710" y="20753"/>
                  </a:moveTo>
                  <a:lnTo>
                    <a:pt x="77504" y="59211"/>
                  </a:lnTo>
                  <a:lnTo>
                    <a:pt x="15797" y="89169"/>
                  </a:lnTo>
                  <a:lnTo>
                    <a:pt x="20710" y="20753"/>
                  </a:lnTo>
                  <a:close/>
                  <a:moveTo>
                    <a:pt x="14233" y="1"/>
                  </a:moveTo>
                  <a:cubicBezTo>
                    <a:pt x="13129" y="1"/>
                    <a:pt x="12021" y="248"/>
                    <a:pt x="10997" y="750"/>
                  </a:cubicBezTo>
                  <a:cubicBezTo>
                    <a:pt x="8609" y="1905"/>
                    <a:pt x="7027" y="4241"/>
                    <a:pt x="6838" y="6885"/>
                  </a:cubicBezTo>
                  <a:lnTo>
                    <a:pt x="90" y="100914"/>
                  </a:lnTo>
                  <a:cubicBezTo>
                    <a:pt x="0" y="102151"/>
                    <a:pt x="228" y="103363"/>
                    <a:pt x="716" y="104458"/>
                  </a:cubicBezTo>
                  <a:lnTo>
                    <a:pt x="18242" y="104458"/>
                  </a:lnTo>
                  <a:lnTo>
                    <a:pt x="95527" y="66938"/>
                  </a:lnTo>
                  <a:cubicBezTo>
                    <a:pt x="96242" y="66593"/>
                    <a:pt x="96892" y="66138"/>
                    <a:pt x="97445" y="65598"/>
                  </a:cubicBezTo>
                  <a:cubicBezTo>
                    <a:pt x="98734" y="64347"/>
                    <a:pt x="99549" y="62650"/>
                    <a:pt x="99682" y="60803"/>
                  </a:cubicBezTo>
                  <a:cubicBezTo>
                    <a:pt x="99871" y="58159"/>
                    <a:pt x="98639" y="55620"/>
                    <a:pt x="96446" y="54137"/>
                  </a:cubicBezTo>
                  <a:lnTo>
                    <a:pt x="18388" y="1280"/>
                  </a:lnTo>
                  <a:cubicBezTo>
                    <a:pt x="17142" y="432"/>
                    <a:pt x="15688" y="1"/>
                    <a:pt x="14233" y="1"/>
                  </a:cubicBez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6"/>
            <p:cNvSpPr/>
            <p:nvPr/>
          </p:nvSpPr>
          <p:spPr>
            <a:xfrm>
              <a:off x="6583675" y="0"/>
              <a:ext cx="959475" cy="574975"/>
            </a:xfrm>
            <a:custGeom>
              <a:rect b="b" l="l" r="r" t="t"/>
              <a:pathLst>
                <a:path extrusionOk="0" h="22999" w="38379">
                  <a:moveTo>
                    <a:pt x="1" y="1"/>
                  </a:moveTo>
                  <a:lnTo>
                    <a:pt x="28154" y="21999"/>
                  </a:lnTo>
                  <a:cubicBezTo>
                    <a:pt x="28552" y="22312"/>
                    <a:pt x="28992" y="22554"/>
                    <a:pt x="29458" y="22719"/>
                  </a:cubicBezTo>
                  <a:cubicBezTo>
                    <a:pt x="29969" y="22904"/>
                    <a:pt x="30509" y="22998"/>
                    <a:pt x="31054" y="22998"/>
                  </a:cubicBezTo>
                  <a:cubicBezTo>
                    <a:pt x="31651" y="22998"/>
                    <a:pt x="32248" y="22885"/>
                    <a:pt x="32817" y="22657"/>
                  </a:cubicBezTo>
                  <a:cubicBezTo>
                    <a:pt x="34375" y="22023"/>
                    <a:pt x="35484" y="20610"/>
                    <a:pt x="35716" y="18943"/>
                  </a:cubicBezTo>
                  <a:lnTo>
                    <a:pt x="38378" y="1"/>
                  </a:lnTo>
                  <a:lnTo>
                    <a:pt x="28865" y="1"/>
                  </a:lnTo>
                  <a:lnTo>
                    <a:pt x="27524" y="9552"/>
                  </a:lnTo>
                  <a:lnTo>
                    <a:pt x="15301" y="1"/>
                  </a:ln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 name="Google Shape;101;p6"/>
          <p:cNvSpPr txBox="1"/>
          <p:nvPr>
            <p:ph type="ctrTitle"/>
          </p:nvPr>
        </p:nvSpPr>
        <p:spPr>
          <a:xfrm>
            <a:off x="720050" y="349067"/>
            <a:ext cx="7265400" cy="834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3F3F3"/>
              </a:buClr>
              <a:buSzPts val="2400"/>
              <a:buNone/>
              <a:defRPr sz="3000"/>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gradFill>
          <a:gsLst>
            <a:gs pos="0">
              <a:schemeClr val="dk1"/>
            </a:gs>
            <a:gs pos="100000">
              <a:schemeClr val="lt1"/>
            </a:gs>
          </a:gsLst>
          <a:lin ang="5400700" scaled="0"/>
        </a:gradFill>
      </p:bgPr>
    </p:bg>
    <p:spTree>
      <p:nvGrpSpPr>
        <p:cNvPr id="102" name="Shape 102"/>
        <p:cNvGrpSpPr/>
        <p:nvPr/>
      </p:nvGrpSpPr>
      <p:grpSpPr>
        <a:xfrm>
          <a:off x="0" y="0"/>
          <a:ext cx="0" cy="0"/>
          <a:chOff x="0" y="0"/>
          <a:chExt cx="0" cy="0"/>
        </a:xfrm>
      </p:grpSpPr>
      <p:grpSp>
        <p:nvGrpSpPr>
          <p:cNvPr id="103" name="Google Shape;103;p7"/>
          <p:cNvGrpSpPr/>
          <p:nvPr/>
        </p:nvGrpSpPr>
        <p:grpSpPr>
          <a:xfrm>
            <a:off x="-1115885" y="-1327341"/>
            <a:ext cx="10835698" cy="7946444"/>
            <a:chOff x="-2354410" y="-1327341"/>
            <a:chExt cx="10835698" cy="7946444"/>
          </a:xfrm>
        </p:grpSpPr>
        <p:sp>
          <p:nvSpPr>
            <p:cNvPr id="104" name="Google Shape;104;p7"/>
            <p:cNvSpPr/>
            <p:nvPr/>
          </p:nvSpPr>
          <p:spPr>
            <a:xfrm rot="-1528002">
              <a:off x="3945311" y="1952695"/>
              <a:ext cx="3856188" cy="4033300"/>
            </a:xfrm>
            <a:custGeom>
              <a:rect b="b" l="l" r="r" t="t"/>
              <a:pathLst>
                <a:path extrusionOk="0" h="104458" w="99871">
                  <a:moveTo>
                    <a:pt x="20710" y="20753"/>
                  </a:moveTo>
                  <a:lnTo>
                    <a:pt x="77504" y="59211"/>
                  </a:lnTo>
                  <a:lnTo>
                    <a:pt x="15797" y="89169"/>
                  </a:lnTo>
                  <a:lnTo>
                    <a:pt x="20710" y="20753"/>
                  </a:lnTo>
                  <a:close/>
                  <a:moveTo>
                    <a:pt x="14233" y="1"/>
                  </a:moveTo>
                  <a:cubicBezTo>
                    <a:pt x="13129" y="1"/>
                    <a:pt x="12021" y="248"/>
                    <a:pt x="10997" y="750"/>
                  </a:cubicBezTo>
                  <a:cubicBezTo>
                    <a:pt x="8609" y="1905"/>
                    <a:pt x="7027" y="4241"/>
                    <a:pt x="6838" y="6885"/>
                  </a:cubicBezTo>
                  <a:lnTo>
                    <a:pt x="90" y="100914"/>
                  </a:lnTo>
                  <a:cubicBezTo>
                    <a:pt x="0" y="102151"/>
                    <a:pt x="228" y="103363"/>
                    <a:pt x="716" y="104458"/>
                  </a:cubicBezTo>
                  <a:lnTo>
                    <a:pt x="18242" y="104458"/>
                  </a:lnTo>
                  <a:lnTo>
                    <a:pt x="95527" y="66938"/>
                  </a:lnTo>
                  <a:cubicBezTo>
                    <a:pt x="96242" y="66593"/>
                    <a:pt x="96892" y="66138"/>
                    <a:pt x="97445" y="65598"/>
                  </a:cubicBezTo>
                  <a:cubicBezTo>
                    <a:pt x="98734" y="64347"/>
                    <a:pt x="99549" y="62650"/>
                    <a:pt x="99682" y="60803"/>
                  </a:cubicBezTo>
                  <a:cubicBezTo>
                    <a:pt x="99871" y="58159"/>
                    <a:pt x="98639" y="55620"/>
                    <a:pt x="96446" y="54137"/>
                  </a:cubicBezTo>
                  <a:lnTo>
                    <a:pt x="18388" y="1280"/>
                  </a:lnTo>
                  <a:cubicBezTo>
                    <a:pt x="17142" y="432"/>
                    <a:pt x="15688" y="1"/>
                    <a:pt x="14233" y="1"/>
                  </a:cubicBezTo>
                  <a:close/>
                </a:path>
              </a:pathLst>
            </a:custGeom>
            <a:solidFill>
              <a:srgbClr val="2EE6C4">
                <a:alpha val="44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7"/>
            <p:cNvSpPr/>
            <p:nvPr/>
          </p:nvSpPr>
          <p:spPr>
            <a:xfrm rot="-1236723">
              <a:off x="-2116626" y="-589399"/>
              <a:ext cx="4589808" cy="2185503"/>
            </a:xfrm>
            <a:custGeom>
              <a:rect b="b" l="l" r="r" t="t"/>
              <a:pathLst>
                <a:path extrusionOk="0" h="70199" w="147426">
                  <a:moveTo>
                    <a:pt x="10785" y="1"/>
                  </a:moveTo>
                  <a:lnTo>
                    <a:pt x="1" y="12836"/>
                  </a:lnTo>
                  <a:lnTo>
                    <a:pt x="1" y="46342"/>
                  </a:lnTo>
                  <a:lnTo>
                    <a:pt x="133677" y="70027"/>
                  </a:lnTo>
                  <a:cubicBezTo>
                    <a:pt x="134325" y="70141"/>
                    <a:pt x="134974" y="70198"/>
                    <a:pt x="135619" y="70198"/>
                  </a:cubicBezTo>
                  <a:cubicBezTo>
                    <a:pt x="136144" y="70198"/>
                    <a:pt x="136671" y="70159"/>
                    <a:pt x="137192" y="70084"/>
                  </a:cubicBezTo>
                  <a:cubicBezTo>
                    <a:pt x="139859" y="69705"/>
                    <a:pt x="142342" y="68359"/>
                    <a:pt x="144128" y="66232"/>
                  </a:cubicBezTo>
                  <a:cubicBezTo>
                    <a:pt x="146687" y="63190"/>
                    <a:pt x="147426" y="59020"/>
                    <a:pt x="146071" y="55287"/>
                  </a:cubicBezTo>
                  <a:lnTo>
                    <a:pt x="125996" y="1"/>
                  </a:lnTo>
                  <a:lnTo>
                    <a:pt x="102340" y="1"/>
                  </a:lnTo>
                  <a:lnTo>
                    <a:pt x="118596" y="44769"/>
                  </a:lnTo>
                  <a:lnTo>
                    <a:pt x="17289" y="26822"/>
                  </a:lnTo>
                  <a:lnTo>
                    <a:pt x="39832" y="1"/>
                  </a:lnTo>
                  <a:close/>
                </a:path>
              </a:pathLst>
            </a:custGeom>
            <a:solidFill>
              <a:srgbClr val="2EE6C4">
                <a:alpha val="44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7"/>
            <p:cNvSpPr/>
            <p:nvPr/>
          </p:nvSpPr>
          <p:spPr>
            <a:xfrm>
              <a:off x="6583675" y="0"/>
              <a:ext cx="959475" cy="574975"/>
            </a:xfrm>
            <a:custGeom>
              <a:rect b="b" l="l" r="r" t="t"/>
              <a:pathLst>
                <a:path extrusionOk="0" h="22999" w="38379">
                  <a:moveTo>
                    <a:pt x="1" y="1"/>
                  </a:moveTo>
                  <a:lnTo>
                    <a:pt x="28154" y="21999"/>
                  </a:lnTo>
                  <a:cubicBezTo>
                    <a:pt x="28552" y="22312"/>
                    <a:pt x="28992" y="22554"/>
                    <a:pt x="29458" y="22719"/>
                  </a:cubicBezTo>
                  <a:cubicBezTo>
                    <a:pt x="29969" y="22904"/>
                    <a:pt x="30509" y="22998"/>
                    <a:pt x="31054" y="22998"/>
                  </a:cubicBezTo>
                  <a:cubicBezTo>
                    <a:pt x="31651" y="22998"/>
                    <a:pt x="32248" y="22885"/>
                    <a:pt x="32817" y="22657"/>
                  </a:cubicBezTo>
                  <a:cubicBezTo>
                    <a:pt x="34375" y="22023"/>
                    <a:pt x="35484" y="20610"/>
                    <a:pt x="35716" y="18943"/>
                  </a:cubicBezTo>
                  <a:lnTo>
                    <a:pt x="38378" y="1"/>
                  </a:lnTo>
                  <a:lnTo>
                    <a:pt x="28865" y="1"/>
                  </a:lnTo>
                  <a:lnTo>
                    <a:pt x="27524" y="9552"/>
                  </a:lnTo>
                  <a:lnTo>
                    <a:pt x="15301" y="1"/>
                  </a:lnTo>
                  <a:close/>
                </a:path>
              </a:pathLst>
            </a:custGeom>
            <a:solidFill>
              <a:srgbClr val="2EE6C4">
                <a:alpha val="44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 name="Google Shape;107;p7"/>
          <p:cNvGrpSpPr/>
          <p:nvPr/>
        </p:nvGrpSpPr>
        <p:grpSpPr>
          <a:xfrm>
            <a:off x="317250" y="100236"/>
            <a:ext cx="8509400" cy="5119132"/>
            <a:chOff x="317250" y="100236"/>
            <a:chExt cx="8509400" cy="5119132"/>
          </a:xfrm>
        </p:grpSpPr>
        <p:sp>
          <p:nvSpPr>
            <p:cNvPr id="108" name="Google Shape;108;p7"/>
            <p:cNvSpPr/>
            <p:nvPr/>
          </p:nvSpPr>
          <p:spPr>
            <a:xfrm>
              <a:off x="4459872" y="268825"/>
              <a:ext cx="224104" cy="112149"/>
            </a:xfrm>
            <a:custGeom>
              <a:rect b="b" l="l" r="r" t="t"/>
              <a:pathLst>
                <a:path extrusionOk="0" h="1153" w="2304">
                  <a:moveTo>
                    <a:pt x="0" y="1"/>
                  </a:moveTo>
                  <a:lnTo>
                    <a:pt x="1152" y="1153"/>
                  </a:lnTo>
                  <a:lnTo>
                    <a:pt x="23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7"/>
            <p:cNvSpPr/>
            <p:nvPr/>
          </p:nvSpPr>
          <p:spPr>
            <a:xfrm>
              <a:off x="4459872" y="4762622"/>
              <a:ext cx="224104" cy="112052"/>
            </a:xfrm>
            <a:custGeom>
              <a:rect b="b" l="l" r="r" t="t"/>
              <a:pathLst>
                <a:path extrusionOk="0" h="1152" w="2304">
                  <a:moveTo>
                    <a:pt x="1152" y="1"/>
                  </a:moveTo>
                  <a:lnTo>
                    <a:pt x="0" y="1152"/>
                  </a:lnTo>
                  <a:lnTo>
                    <a:pt x="2303" y="1152"/>
                  </a:lnTo>
                  <a:lnTo>
                    <a:pt x="11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7"/>
            <p:cNvSpPr/>
            <p:nvPr/>
          </p:nvSpPr>
          <p:spPr>
            <a:xfrm>
              <a:off x="7706505" y="455700"/>
              <a:ext cx="423266" cy="416913"/>
            </a:xfrm>
            <a:custGeom>
              <a:rect b="b" l="l" r="r" t="t"/>
              <a:pathLst>
                <a:path extrusionOk="0" h="7153" w="7262">
                  <a:moveTo>
                    <a:pt x="2404" y="973"/>
                  </a:moveTo>
                  <a:lnTo>
                    <a:pt x="6233" y="2353"/>
                  </a:lnTo>
                  <a:lnTo>
                    <a:pt x="4855" y="6183"/>
                  </a:lnTo>
                  <a:lnTo>
                    <a:pt x="1025" y="4803"/>
                  </a:lnTo>
                  <a:lnTo>
                    <a:pt x="2404" y="973"/>
                  </a:lnTo>
                  <a:close/>
                  <a:moveTo>
                    <a:pt x="2150" y="1"/>
                  </a:moveTo>
                  <a:cubicBezTo>
                    <a:pt x="1975" y="1"/>
                    <a:pt x="1811" y="110"/>
                    <a:pt x="1748" y="284"/>
                  </a:cubicBezTo>
                  <a:lnTo>
                    <a:pt x="81" y="4914"/>
                  </a:lnTo>
                  <a:cubicBezTo>
                    <a:pt x="1" y="5135"/>
                    <a:pt x="115" y="5379"/>
                    <a:pt x="336" y="5459"/>
                  </a:cubicBezTo>
                  <a:lnTo>
                    <a:pt x="4968" y="7126"/>
                  </a:lnTo>
                  <a:cubicBezTo>
                    <a:pt x="5016" y="7144"/>
                    <a:pt x="5065" y="7152"/>
                    <a:pt x="5113" y="7152"/>
                  </a:cubicBezTo>
                  <a:cubicBezTo>
                    <a:pt x="5286" y="7152"/>
                    <a:pt x="5447" y="7045"/>
                    <a:pt x="5510" y="6872"/>
                  </a:cubicBezTo>
                  <a:lnTo>
                    <a:pt x="7181" y="2239"/>
                  </a:lnTo>
                  <a:cubicBezTo>
                    <a:pt x="7262" y="2018"/>
                    <a:pt x="7144" y="1774"/>
                    <a:pt x="6923" y="1696"/>
                  </a:cubicBezTo>
                  <a:lnTo>
                    <a:pt x="2293" y="26"/>
                  </a:lnTo>
                  <a:cubicBezTo>
                    <a:pt x="2246" y="9"/>
                    <a:pt x="2198" y="1"/>
                    <a:pt x="2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7"/>
            <p:cNvSpPr/>
            <p:nvPr/>
          </p:nvSpPr>
          <p:spPr>
            <a:xfrm>
              <a:off x="1402600" y="100236"/>
              <a:ext cx="224103" cy="218722"/>
            </a:xfrm>
            <a:custGeom>
              <a:rect b="b" l="l" r="r" t="t"/>
              <a:pathLst>
                <a:path extrusionOk="0" h="4889" w="5009">
                  <a:moveTo>
                    <a:pt x="1573" y="0"/>
                  </a:moveTo>
                  <a:cubicBezTo>
                    <a:pt x="1513" y="0"/>
                    <a:pt x="1452" y="13"/>
                    <a:pt x="1393" y="41"/>
                  </a:cubicBezTo>
                  <a:cubicBezTo>
                    <a:pt x="1179" y="137"/>
                    <a:pt x="1085" y="392"/>
                    <a:pt x="1186" y="606"/>
                  </a:cubicBezTo>
                  <a:lnTo>
                    <a:pt x="1939" y="2236"/>
                  </a:lnTo>
                  <a:lnTo>
                    <a:pt x="308" y="2993"/>
                  </a:lnTo>
                  <a:cubicBezTo>
                    <a:pt x="94" y="3089"/>
                    <a:pt x="1" y="3344"/>
                    <a:pt x="101" y="3555"/>
                  </a:cubicBezTo>
                  <a:cubicBezTo>
                    <a:pt x="171" y="3711"/>
                    <a:pt x="325" y="3803"/>
                    <a:pt x="486" y="3803"/>
                  </a:cubicBezTo>
                  <a:cubicBezTo>
                    <a:pt x="547" y="3803"/>
                    <a:pt x="608" y="3790"/>
                    <a:pt x="667" y="3763"/>
                  </a:cubicBezTo>
                  <a:lnTo>
                    <a:pt x="2297" y="3009"/>
                  </a:lnTo>
                  <a:lnTo>
                    <a:pt x="3054" y="4643"/>
                  </a:lnTo>
                  <a:cubicBezTo>
                    <a:pt x="3124" y="4797"/>
                    <a:pt x="3279" y="4889"/>
                    <a:pt x="3441" y="4889"/>
                  </a:cubicBezTo>
                  <a:cubicBezTo>
                    <a:pt x="3500" y="4889"/>
                    <a:pt x="3559" y="4877"/>
                    <a:pt x="3616" y="4850"/>
                  </a:cubicBezTo>
                  <a:cubicBezTo>
                    <a:pt x="3830" y="4750"/>
                    <a:pt x="3924" y="4499"/>
                    <a:pt x="3827" y="4285"/>
                  </a:cubicBezTo>
                  <a:lnTo>
                    <a:pt x="3070" y="2652"/>
                  </a:lnTo>
                  <a:lnTo>
                    <a:pt x="4704" y="1898"/>
                  </a:lnTo>
                  <a:cubicBezTo>
                    <a:pt x="4914" y="1798"/>
                    <a:pt x="5008" y="1547"/>
                    <a:pt x="4911" y="1332"/>
                  </a:cubicBezTo>
                  <a:cubicBezTo>
                    <a:pt x="4838" y="1177"/>
                    <a:pt x="4686" y="1085"/>
                    <a:pt x="4526" y="1085"/>
                  </a:cubicBezTo>
                  <a:cubicBezTo>
                    <a:pt x="4465" y="1085"/>
                    <a:pt x="4404" y="1098"/>
                    <a:pt x="4346" y="1125"/>
                  </a:cubicBezTo>
                  <a:lnTo>
                    <a:pt x="2712" y="1878"/>
                  </a:lnTo>
                  <a:lnTo>
                    <a:pt x="1959" y="248"/>
                  </a:lnTo>
                  <a:cubicBezTo>
                    <a:pt x="1886" y="92"/>
                    <a:pt x="1733" y="0"/>
                    <a:pt x="15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 name="Google Shape;112;p7"/>
            <p:cNvGrpSpPr/>
            <p:nvPr/>
          </p:nvGrpSpPr>
          <p:grpSpPr>
            <a:xfrm>
              <a:off x="317250" y="268825"/>
              <a:ext cx="8509400" cy="4605850"/>
              <a:chOff x="317250" y="268825"/>
              <a:chExt cx="8509400" cy="4605850"/>
            </a:xfrm>
          </p:grpSpPr>
          <p:sp>
            <p:nvSpPr>
              <p:cNvPr id="113" name="Google Shape;113;p7"/>
              <p:cNvSpPr/>
              <p:nvPr/>
            </p:nvSpPr>
            <p:spPr>
              <a:xfrm>
                <a:off x="3172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7"/>
              <p:cNvSpPr/>
              <p:nvPr/>
            </p:nvSpPr>
            <p:spPr>
              <a:xfrm rot="10800000">
                <a:off x="86695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 name="Google Shape;115;p7"/>
            <p:cNvSpPr/>
            <p:nvPr/>
          </p:nvSpPr>
          <p:spPr>
            <a:xfrm rot="-3000083">
              <a:off x="935724" y="4747579"/>
              <a:ext cx="496882" cy="342676"/>
            </a:xfrm>
            <a:custGeom>
              <a:rect b="b" l="l" r="r" t="t"/>
              <a:pathLst>
                <a:path extrusionOk="0" h="11031" w="15995">
                  <a:moveTo>
                    <a:pt x="4510" y="1"/>
                  </a:moveTo>
                  <a:cubicBezTo>
                    <a:pt x="4478" y="1"/>
                    <a:pt x="4445" y="5"/>
                    <a:pt x="4412" y="12"/>
                  </a:cubicBezTo>
                  <a:lnTo>
                    <a:pt x="368" y="990"/>
                  </a:lnTo>
                  <a:cubicBezTo>
                    <a:pt x="141" y="1047"/>
                    <a:pt x="0" y="1274"/>
                    <a:pt x="54" y="1502"/>
                  </a:cubicBezTo>
                  <a:cubicBezTo>
                    <a:pt x="102" y="1698"/>
                    <a:pt x="276" y="1829"/>
                    <a:pt x="467" y="1829"/>
                  </a:cubicBezTo>
                  <a:cubicBezTo>
                    <a:pt x="501" y="1829"/>
                    <a:pt x="535" y="1825"/>
                    <a:pt x="569" y="1817"/>
                  </a:cubicBezTo>
                  <a:lnTo>
                    <a:pt x="4198" y="939"/>
                  </a:lnTo>
                  <a:lnTo>
                    <a:pt x="5075" y="4572"/>
                  </a:lnTo>
                  <a:cubicBezTo>
                    <a:pt x="5120" y="4765"/>
                    <a:pt x="5295" y="4896"/>
                    <a:pt x="5486" y="4896"/>
                  </a:cubicBezTo>
                  <a:cubicBezTo>
                    <a:pt x="5519" y="4896"/>
                    <a:pt x="5553" y="4892"/>
                    <a:pt x="5587" y="4883"/>
                  </a:cubicBezTo>
                  <a:lnTo>
                    <a:pt x="9219" y="4009"/>
                  </a:lnTo>
                  <a:lnTo>
                    <a:pt x="10093" y="7638"/>
                  </a:lnTo>
                  <a:cubicBezTo>
                    <a:pt x="10141" y="7833"/>
                    <a:pt x="10315" y="7964"/>
                    <a:pt x="10509" y="7964"/>
                  </a:cubicBezTo>
                  <a:cubicBezTo>
                    <a:pt x="10542" y="7964"/>
                    <a:pt x="10575" y="7960"/>
                    <a:pt x="10608" y="7952"/>
                  </a:cubicBezTo>
                  <a:lnTo>
                    <a:pt x="14237" y="7076"/>
                  </a:lnTo>
                  <a:lnTo>
                    <a:pt x="15114" y="10704"/>
                  </a:lnTo>
                  <a:cubicBezTo>
                    <a:pt x="15160" y="10899"/>
                    <a:pt x="15336" y="11030"/>
                    <a:pt x="15528" y="11030"/>
                  </a:cubicBezTo>
                  <a:cubicBezTo>
                    <a:pt x="15560" y="11030"/>
                    <a:pt x="15593" y="11026"/>
                    <a:pt x="15626" y="11019"/>
                  </a:cubicBezTo>
                  <a:cubicBezTo>
                    <a:pt x="15858" y="10962"/>
                    <a:pt x="15994" y="10734"/>
                    <a:pt x="15941" y="10503"/>
                  </a:cubicBezTo>
                  <a:lnTo>
                    <a:pt x="14963" y="6463"/>
                  </a:lnTo>
                  <a:cubicBezTo>
                    <a:pt x="14918" y="6267"/>
                    <a:pt x="14744" y="6136"/>
                    <a:pt x="14554" y="6136"/>
                  </a:cubicBezTo>
                  <a:cubicBezTo>
                    <a:pt x="14520" y="6136"/>
                    <a:pt x="14486" y="6140"/>
                    <a:pt x="14452" y="6149"/>
                  </a:cubicBezTo>
                  <a:lnTo>
                    <a:pt x="10823" y="7025"/>
                  </a:lnTo>
                  <a:lnTo>
                    <a:pt x="9945" y="3393"/>
                  </a:lnTo>
                  <a:cubicBezTo>
                    <a:pt x="9897" y="3200"/>
                    <a:pt x="9726" y="3069"/>
                    <a:pt x="9534" y="3069"/>
                  </a:cubicBezTo>
                  <a:cubicBezTo>
                    <a:pt x="9500" y="3069"/>
                    <a:pt x="9465" y="3073"/>
                    <a:pt x="9430" y="3082"/>
                  </a:cubicBezTo>
                  <a:lnTo>
                    <a:pt x="5801" y="3955"/>
                  </a:lnTo>
                  <a:lnTo>
                    <a:pt x="4924" y="327"/>
                  </a:lnTo>
                  <a:cubicBezTo>
                    <a:pt x="4879" y="132"/>
                    <a:pt x="4703" y="1"/>
                    <a:pt x="4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7"/>
            <p:cNvSpPr/>
            <p:nvPr/>
          </p:nvSpPr>
          <p:spPr>
            <a:xfrm>
              <a:off x="7649030" y="4686859"/>
              <a:ext cx="336421" cy="336596"/>
            </a:xfrm>
            <a:custGeom>
              <a:rect b="b" l="l" r="r" t="t"/>
              <a:pathLst>
                <a:path extrusionOk="0" h="5775" w="5772">
                  <a:moveTo>
                    <a:pt x="2886" y="854"/>
                  </a:moveTo>
                  <a:cubicBezTo>
                    <a:pt x="4008" y="854"/>
                    <a:pt x="4921" y="1765"/>
                    <a:pt x="4921" y="2890"/>
                  </a:cubicBezTo>
                  <a:cubicBezTo>
                    <a:pt x="4921" y="4011"/>
                    <a:pt x="4008" y="4924"/>
                    <a:pt x="2886" y="4924"/>
                  </a:cubicBezTo>
                  <a:cubicBezTo>
                    <a:pt x="1765" y="4924"/>
                    <a:pt x="851" y="4011"/>
                    <a:pt x="851" y="2890"/>
                  </a:cubicBezTo>
                  <a:cubicBezTo>
                    <a:pt x="851" y="1765"/>
                    <a:pt x="1765" y="854"/>
                    <a:pt x="2886" y="854"/>
                  </a:cubicBezTo>
                  <a:close/>
                  <a:moveTo>
                    <a:pt x="2886" y="1"/>
                  </a:moveTo>
                  <a:cubicBezTo>
                    <a:pt x="1296" y="1"/>
                    <a:pt x="1" y="1296"/>
                    <a:pt x="1" y="2890"/>
                  </a:cubicBezTo>
                  <a:cubicBezTo>
                    <a:pt x="1" y="4479"/>
                    <a:pt x="1296" y="5774"/>
                    <a:pt x="2886" y="5774"/>
                  </a:cubicBezTo>
                  <a:cubicBezTo>
                    <a:pt x="4480" y="5774"/>
                    <a:pt x="5771" y="4479"/>
                    <a:pt x="5771" y="2890"/>
                  </a:cubicBezTo>
                  <a:cubicBezTo>
                    <a:pt x="5771" y="1296"/>
                    <a:pt x="4480" y="1"/>
                    <a:pt x="2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 name="Google Shape;117;p7"/>
          <p:cNvSpPr txBox="1"/>
          <p:nvPr>
            <p:ph type="ctrTitle"/>
          </p:nvPr>
        </p:nvSpPr>
        <p:spPr>
          <a:xfrm>
            <a:off x="725275" y="532479"/>
            <a:ext cx="3012000" cy="9531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6000">
                <a:solidFill>
                  <a:srgbClr val="FFFFFF"/>
                </a:solidFill>
              </a:defRPr>
            </a:lvl1pPr>
            <a:lvl2pPr lvl="1" rtl="0" algn="r">
              <a:spcBef>
                <a:spcPts val="0"/>
              </a:spcBef>
              <a:spcAft>
                <a:spcPts val="0"/>
              </a:spcAft>
              <a:buSzPts val="2400"/>
              <a:buNone/>
              <a:defRPr sz="2400"/>
            </a:lvl2pPr>
            <a:lvl3pPr lvl="2" rtl="0" algn="r">
              <a:spcBef>
                <a:spcPts val="0"/>
              </a:spcBef>
              <a:spcAft>
                <a:spcPts val="0"/>
              </a:spcAft>
              <a:buSzPts val="2400"/>
              <a:buNone/>
              <a:defRPr sz="2400"/>
            </a:lvl3pPr>
            <a:lvl4pPr lvl="3" rtl="0" algn="r">
              <a:spcBef>
                <a:spcPts val="0"/>
              </a:spcBef>
              <a:spcAft>
                <a:spcPts val="0"/>
              </a:spcAft>
              <a:buSzPts val="2400"/>
              <a:buNone/>
              <a:defRPr sz="2400"/>
            </a:lvl4pPr>
            <a:lvl5pPr lvl="4" rtl="0" algn="r">
              <a:spcBef>
                <a:spcPts val="0"/>
              </a:spcBef>
              <a:spcAft>
                <a:spcPts val="0"/>
              </a:spcAft>
              <a:buSzPts val="2400"/>
              <a:buNone/>
              <a:defRPr sz="2400"/>
            </a:lvl5pPr>
            <a:lvl6pPr lvl="5" rtl="0" algn="r">
              <a:spcBef>
                <a:spcPts val="0"/>
              </a:spcBef>
              <a:spcAft>
                <a:spcPts val="0"/>
              </a:spcAft>
              <a:buSzPts val="2400"/>
              <a:buNone/>
              <a:defRPr sz="2400"/>
            </a:lvl6pPr>
            <a:lvl7pPr lvl="6" rtl="0" algn="r">
              <a:spcBef>
                <a:spcPts val="0"/>
              </a:spcBef>
              <a:spcAft>
                <a:spcPts val="0"/>
              </a:spcAft>
              <a:buSzPts val="2400"/>
              <a:buNone/>
              <a:defRPr sz="2400"/>
            </a:lvl7pPr>
            <a:lvl8pPr lvl="7" rtl="0" algn="r">
              <a:spcBef>
                <a:spcPts val="0"/>
              </a:spcBef>
              <a:spcAft>
                <a:spcPts val="0"/>
              </a:spcAft>
              <a:buSzPts val="2400"/>
              <a:buNone/>
              <a:defRPr sz="2400"/>
            </a:lvl8pPr>
            <a:lvl9pPr lvl="8" rtl="0" algn="r">
              <a:spcBef>
                <a:spcPts val="0"/>
              </a:spcBef>
              <a:spcAft>
                <a:spcPts val="0"/>
              </a:spcAft>
              <a:buSzPts val="2400"/>
              <a:buNone/>
              <a:defRPr sz="2400"/>
            </a:lvl9pPr>
          </a:lstStyle>
          <a:p/>
        </p:txBody>
      </p:sp>
      <p:sp>
        <p:nvSpPr>
          <p:cNvPr id="118" name="Google Shape;118;p7"/>
          <p:cNvSpPr txBox="1"/>
          <p:nvPr>
            <p:ph idx="1" type="subTitle"/>
          </p:nvPr>
        </p:nvSpPr>
        <p:spPr>
          <a:xfrm>
            <a:off x="4529250" y="1786822"/>
            <a:ext cx="3904800" cy="2324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None/>
              <a:defRPr sz="1600">
                <a:solidFill>
                  <a:srgbClr val="FFFFFF"/>
                </a:solidFill>
              </a:defRPr>
            </a:lvl1pPr>
            <a:lvl2pPr lvl="1" rtl="0" algn="r">
              <a:lnSpc>
                <a:spcPct val="100000"/>
              </a:lnSpc>
              <a:spcBef>
                <a:spcPts val="1600"/>
              </a:spcBef>
              <a:spcAft>
                <a:spcPts val="0"/>
              </a:spcAft>
              <a:buNone/>
              <a:defRPr sz="1600">
                <a:solidFill>
                  <a:srgbClr val="FFFFFF"/>
                </a:solidFill>
              </a:defRPr>
            </a:lvl2pPr>
            <a:lvl3pPr lvl="2" rtl="0" algn="r">
              <a:lnSpc>
                <a:spcPct val="100000"/>
              </a:lnSpc>
              <a:spcBef>
                <a:spcPts val="1600"/>
              </a:spcBef>
              <a:spcAft>
                <a:spcPts val="0"/>
              </a:spcAft>
              <a:buNone/>
              <a:defRPr sz="1600">
                <a:solidFill>
                  <a:srgbClr val="FFFFFF"/>
                </a:solidFill>
              </a:defRPr>
            </a:lvl3pPr>
            <a:lvl4pPr lvl="3" rtl="0" algn="r">
              <a:lnSpc>
                <a:spcPct val="100000"/>
              </a:lnSpc>
              <a:spcBef>
                <a:spcPts val="1600"/>
              </a:spcBef>
              <a:spcAft>
                <a:spcPts val="0"/>
              </a:spcAft>
              <a:buNone/>
              <a:defRPr sz="1600">
                <a:solidFill>
                  <a:srgbClr val="FFFFFF"/>
                </a:solidFill>
              </a:defRPr>
            </a:lvl4pPr>
            <a:lvl5pPr lvl="4" rtl="0" algn="r">
              <a:lnSpc>
                <a:spcPct val="100000"/>
              </a:lnSpc>
              <a:spcBef>
                <a:spcPts val="1600"/>
              </a:spcBef>
              <a:spcAft>
                <a:spcPts val="0"/>
              </a:spcAft>
              <a:buNone/>
              <a:defRPr sz="1600">
                <a:solidFill>
                  <a:srgbClr val="FFFFFF"/>
                </a:solidFill>
              </a:defRPr>
            </a:lvl5pPr>
            <a:lvl6pPr lvl="5" rtl="0" algn="r">
              <a:lnSpc>
                <a:spcPct val="100000"/>
              </a:lnSpc>
              <a:spcBef>
                <a:spcPts val="1600"/>
              </a:spcBef>
              <a:spcAft>
                <a:spcPts val="0"/>
              </a:spcAft>
              <a:buNone/>
              <a:defRPr sz="1600">
                <a:solidFill>
                  <a:srgbClr val="FFFFFF"/>
                </a:solidFill>
              </a:defRPr>
            </a:lvl6pPr>
            <a:lvl7pPr lvl="6" rtl="0" algn="r">
              <a:lnSpc>
                <a:spcPct val="100000"/>
              </a:lnSpc>
              <a:spcBef>
                <a:spcPts val="1600"/>
              </a:spcBef>
              <a:spcAft>
                <a:spcPts val="0"/>
              </a:spcAft>
              <a:buNone/>
              <a:defRPr sz="1600">
                <a:solidFill>
                  <a:srgbClr val="FFFFFF"/>
                </a:solidFill>
              </a:defRPr>
            </a:lvl7pPr>
            <a:lvl8pPr lvl="7" rtl="0" algn="r">
              <a:lnSpc>
                <a:spcPct val="100000"/>
              </a:lnSpc>
              <a:spcBef>
                <a:spcPts val="1600"/>
              </a:spcBef>
              <a:spcAft>
                <a:spcPts val="0"/>
              </a:spcAft>
              <a:buNone/>
              <a:defRPr sz="1600">
                <a:solidFill>
                  <a:srgbClr val="FFFFFF"/>
                </a:solidFill>
              </a:defRPr>
            </a:lvl8pPr>
            <a:lvl9pPr lvl="8" rtl="0" algn="r">
              <a:lnSpc>
                <a:spcPct val="100000"/>
              </a:lnSpc>
              <a:spcBef>
                <a:spcPts val="1600"/>
              </a:spcBef>
              <a:spcAft>
                <a:spcPts val="1600"/>
              </a:spcAft>
              <a:buNone/>
              <a:defRPr sz="1600">
                <a:solidFill>
                  <a:srgbClr val="FFFFFF"/>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gradFill>
          <a:gsLst>
            <a:gs pos="0">
              <a:schemeClr val="dk1"/>
            </a:gs>
            <a:gs pos="100000">
              <a:schemeClr val="lt1"/>
            </a:gs>
          </a:gsLst>
          <a:lin ang="5400700" scaled="0"/>
        </a:gradFill>
      </p:bgPr>
    </p:bg>
    <p:spTree>
      <p:nvGrpSpPr>
        <p:cNvPr id="119" name="Shape 119"/>
        <p:cNvGrpSpPr/>
        <p:nvPr/>
      </p:nvGrpSpPr>
      <p:grpSpPr>
        <a:xfrm>
          <a:off x="0" y="0"/>
          <a:ext cx="0" cy="0"/>
          <a:chOff x="0" y="0"/>
          <a:chExt cx="0" cy="0"/>
        </a:xfrm>
      </p:grpSpPr>
      <p:grpSp>
        <p:nvGrpSpPr>
          <p:cNvPr id="120" name="Google Shape;120;p8"/>
          <p:cNvGrpSpPr/>
          <p:nvPr/>
        </p:nvGrpSpPr>
        <p:grpSpPr>
          <a:xfrm>
            <a:off x="317250" y="100236"/>
            <a:ext cx="8509400" cy="5119132"/>
            <a:chOff x="317250" y="100236"/>
            <a:chExt cx="8509400" cy="5119132"/>
          </a:xfrm>
        </p:grpSpPr>
        <p:sp>
          <p:nvSpPr>
            <p:cNvPr id="121" name="Google Shape;121;p8"/>
            <p:cNvSpPr/>
            <p:nvPr/>
          </p:nvSpPr>
          <p:spPr>
            <a:xfrm>
              <a:off x="4459872" y="268825"/>
              <a:ext cx="224104" cy="112149"/>
            </a:xfrm>
            <a:custGeom>
              <a:rect b="b" l="l" r="r" t="t"/>
              <a:pathLst>
                <a:path extrusionOk="0" h="1153" w="2304">
                  <a:moveTo>
                    <a:pt x="0" y="1"/>
                  </a:moveTo>
                  <a:lnTo>
                    <a:pt x="1152" y="1153"/>
                  </a:lnTo>
                  <a:lnTo>
                    <a:pt x="23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8"/>
            <p:cNvSpPr/>
            <p:nvPr/>
          </p:nvSpPr>
          <p:spPr>
            <a:xfrm>
              <a:off x="4459872" y="4762622"/>
              <a:ext cx="224104" cy="112052"/>
            </a:xfrm>
            <a:custGeom>
              <a:rect b="b" l="l" r="r" t="t"/>
              <a:pathLst>
                <a:path extrusionOk="0" h="1152" w="2304">
                  <a:moveTo>
                    <a:pt x="1152" y="1"/>
                  </a:moveTo>
                  <a:lnTo>
                    <a:pt x="0" y="1152"/>
                  </a:lnTo>
                  <a:lnTo>
                    <a:pt x="2303" y="1152"/>
                  </a:lnTo>
                  <a:lnTo>
                    <a:pt x="11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8"/>
            <p:cNvSpPr/>
            <p:nvPr/>
          </p:nvSpPr>
          <p:spPr>
            <a:xfrm>
              <a:off x="7706505" y="455700"/>
              <a:ext cx="423266" cy="416913"/>
            </a:xfrm>
            <a:custGeom>
              <a:rect b="b" l="l" r="r" t="t"/>
              <a:pathLst>
                <a:path extrusionOk="0" h="7153" w="7262">
                  <a:moveTo>
                    <a:pt x="2404" y="973"/>
                  </a:moveTo>
                  <a:lnTo>
                    <a:pt x="6233" y="2353"/>
                  </a:lnTo>
                  <a:lnTo>
                    <a:pt x="4855" y="6183"/>
                  </a:lnTo>
                  <a:lnTo>
                    <a:pt x="1025" y="4803"/>
                  </a:lnTo>
                  <a:lnTo>
                    <a:pt x="2404" y="973"/>
                  </a:lnTo>
                  <a:close/>
                  <a:moveTo>
                    <a:pt x="2150" y="1"/>
                  </a:moveTo>
                  <a:cubicBezTo>
                    <a:pt x="1975" y="1"/>
                    <a:pt x="1811" y="110"/>
                    <a:pt x="1748" y="284"/>
                  </a:cubicBezTo>
                  <a:lnTo>
                    <a:pt x="81" y="4914"/>
                  </a:lnTo>
                  <a:cubicBezTo>
                    <a:pt x="1" y="5135"/>
                    <a:pt x="115" y="5379"/>
                    <a:pt x="336" y="5459"/>
                  </a:cubicBezTo>
                  <a:lnTo>
                    <a:pt x="4968" y="7126"/>
                  </a:lnTo>
                  <a:cubicBezTo>
                    <a:pt x="5016" y="7144"/>
                    <a:pt x="5065" y="7152"/>
                    <a:pt x="5113" y="7152"/>
                  </a:cubicBezTo>
                  <a:cubicBezTo>
                    <a:pt x="5286" y="7152"/>
                    <a:pt x="5447" y="7045"/>
                    <a:pt x="5510" y="6872"/>
                  </a:cubicBezTo>
                  <a:lnTo>
                    <a:pt x="7181" y="2239"/>
                  </a:lnTo>
                  <a:cubicBezTo>
                    <a:pt x="7262" y="2018"/>
                    <a:pt x="7144" y="1774"/>
                    <a:pt x="6923" y="1696"/>
                  </a:cubicBezTo>
                  <a:lnTo>
                    <a:pt x="2293" y="26"/>
                  </a:lnTo>
                  <a:cubicBezTo>
                    <a:pt x="2246" y="9"/>
                    <a:pt x="2198" y="1"/>
                    <a:pt x="2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a:off x="1402600" y="100236"/>
              <a:ext cx="224103" cy="218722"/>
            </a:xfrm>
            <a:custGeom>
              <a:rect b="b" l="l" r="r" t="t"/>
              <a:pathLst>
                <a:path extrusionOk="0" h="4889" w="5009">
                  <a:moveTo>
                    <a:pt x="1573" y="0"/>
                  </a:moveTo>
                  <a:cubicBezTo>
                    <a:pt x="1513" y="0"/>
                    <a:pt x="1452" y="13"/>
                    <a:pt x="1393" y="41"/>
                  </a:cubicBezTo>
                  <a:cubicBezTo>
                    <a:pt x="1179" y="137"/>
                    <a:pt x="1085" y="392"/>
                    <a:pt x="1186" y="606"/>
                  </a:cubicBezTo>
                  <a:lnTo>
                    <a:pt x="1939" y="2236"/>
                  </a:lnTo>
                  <a:lnTo>
                    <a:pt x="308" y="2993"/>
                  </a:lnTo>
                  <a:cubicBezTo>
                    <a:pt x="94" y="3089"/>
                    <a:pt x="1" y="3344"/>
                    <a:pt x="101" y="3555"/>
                  </a:cubicBezTo>
                  <a:cubicBezTo>
                    <a:pt x="171" y="3711"/>
                    <a:pt x="325" y="3803"/>
                    <a:pt x="486" y="3803"/>
                  </a:cubicBezTo>
                  <a:cubicBezTo>
                    <a:pt x="547" y="3803"/>
                    <a:pt x="608" y="3790"/>
                    <a:pt x="667" y="3763"/>
                  </a:cubicBezTo>
                  <a:lnTo>
                    <a:pt x="2297" y="3009"/>
                  </a:lnTo>
                  <a:lnTo>
                    <a:pt x="3054" y="4643"/>
                  </a:lnTo>
                  <a:cubicBezTo>
                    <a:pt x="3124" y="4797"/>
                    <a:pt x="3279" y="4889"/>
                    <a:pt x="3441" y="4889"/>
                  </a:cubicBezTo>
                  <a:cubicBezTo>
                    <a:pt x="3500" y="4889"/>
                    <a:pt x="3559" y="4877"/>
                    <a:pt x="3616" y="4850"/>
                  </a:cubicBezTo>
                  <a:cubicBezTo>
                    <a:pt x="3830" y="4750"/>
                    <a:pt x="3924" y="4499"/>
                    <a:pt x="3827" y="4285"/>
                  </a:cubicBezTo>
                  <a:lnTo>
                    <a:pt x="3070" y="2652"/>
                  </a:lnTo>
                  <a:lnTo>
                    <a:pt x="4704" y="1898"/>
                  </a:lnTo>
                  <a:cubicBezTo>
                    <a:pt x="4914" y="1798"/>
                    <a:pt x="5008" y="1547"/>
                    <a:pt x="4911" y="1332"/>
                  </a:cubicBezTo>
                  <a:cubicBezTo>
                    <a:pt x="4838" y="1177"/>
                    <a:pt x="4686" y="1085"/>
                    <a:pt x="4526" y="1085"/>
                  </a:cubicBezTo>
                  <a:cubicBezTo>
                    <a:pt x="4465" y="1085"/>
                    <a:pt x="4404" y="1098"/>
                    <a:pt x="4346" y="1125"/>
                  </a:cubicBezTo>
                  <a:lnTo>
                    <a:pt x="2712" y="1878"/>
                  </a:lnTo>
                  <a:lnTo>
                    <a:pt x="1959" y="248"/>
                  </a:lnTo>
                  <a:cubicBezTo>
                    <a:pt x="1886" y="92"/>
                    <a:pt x="1733" y="0"/>
                    <a:pt x="15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5" name="Google Shape;125;p8"/>
            <p:cNvGrpSpPr/>
            <p:nvPr/>
          </p:nvGrpSpPr>
          <p:grpSpPr>
            <a:xfrm>
              <a:off x="317250" y="268825"/>
              <a:ext cx="8509400" cy="4605850"/>
              <a:chOff x="317250" y="268825"/>
              <a:chExt cx="8509400" cy="4605850"/>
            </a:xfrm>
          </p:grpSpPr>
          <p:sp>
            <p:nvSpPr>
              <p:cNvPr id="126" name="Google Shape;126;p8"/>
              <p:cNvSpPr/>
              <p:nvPr/>
            </p:nvSpPr>
            <p:spPr>
              <a:xfrm>
                <a:off x="3172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8"/>
              <p:cNvSpPr/>
              <p:nvPr/>
            </p:nvSpPr>
            <p:spPr>
              <a:xfrm rot="10800000">
                <a:off x="86695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 name="Google Shape;128;p8"/>
            <p:cNvSpPr/>
            <p:nvPr/>
          </p:nvSpPr>
          <p:spPr>
            <a:xfrm rot="-3000083">
              <a:off x="935724" y="4747579"/>
              <a:ext cx="496882" cy="342676"/>
            </a:xfrm>
            <a:custGeom>
              <a:rect b="b" l="l" r="r" t="t"/>
              <a:pathLst>
                <a:path extrusionOk="0" h="11031" w="15995">
                  <a:moveTo>
                    <a:pt x="4510" y="1"/>
                  </a:moveTo>
                  <a:cubicBezTo>
                    <a:pt x="4478" y="1"/>
                    <a:pt x="4445" y="5"/>
                    <a:pt x="4412" y="12"/>
                  </a:cubicBezTo>
                  <a:lnTo>
                    <a:pt x="368" y="990"/>
                  </a:lnTo>
                  <a:cubicBezTo>
                    <a:pt x="141" y="1047"/>
                    <a:pt x="0" y="1274"/>
                    <a:pt x="54" y="1502"/>
                  </a:cubicBezTo>
                  <a:cubicBezTo>
                    <a:pt x="102" y="1698"/>
                    <a:pt x="276" y="1829"/>
                    <a:pt x="467" y="1829"/>
                  </a:cubicBezTo>
                  <a:cubicBezTo>
                    <a:pt x="501" y="1829"/>
                    <a:pt x="535" y="1825"/>
                    <a:pt x="569" y="1817"/>
                  </a:cubicBezTo>
                  <a:lnTo>
                    <a:pt x="4198" y="939"/>
                  </a:lnTo>
                  <a:lnTo>
                    <a:pt x="5075" y="4572"/>
                  </a:lnTo>
                  <a:cubicBezTo>
                    <a:pt x="5120" y="4765"/>
                    <a:pt x="5295" y="4896"/>
                    <a:pt x="5486" y="4896"/>
                  </a:cubicBezTo>
                  <a:cubicBezTo>
                    <a:pt x="5519" y="4896"/>
                    <a:pt x="5553" y="4892"/>
                    <a:pt x="5587" y="4883"/>
                  </a:cubicBezTo>
                  <a:lnTo>
                    <a:pt x="9219" y="4009"/>
                  </a:lnTo>
                  <a:lnTo>
                    <a:pt x="10093" y="7638"/>
                  </a:lnTo>
                  <a:cubicBezTo>
                    <a:pt x="10141" y="7833"/>
                    <a:pt x="10315" y="7964"/>
                    <a:pt x="10509" y="7964"/>
                  </a:cubicBezTo>
                  <a:cubicBezTo>
                    <a:pt x="10542" y="7964"/>
                    <a:pt x="10575" y="7960"/>
                    <a:pt x="10608" y="7952"/>
                  </a:cubicBezTo>
                  <a:lnTo>
                    <a:pt x="14237" y="7076"/>
                  </a:lnTo>
                  <a:lnTo>
                    <a:pt x="15114" y="10704"/>
                  </a:lnTo>
                  <a:cubicBezTo>
                    <a:pt x="15160" y="10899"/>
                    <a:pt x="15336" y="11030"/>
                    <a:pt x="15528" y="11030"/>
                  </a:cubicBezTo>
                  <a:cubicBezTo>
                    <a:pt x="15560" y="11030"/>
                    <a:pt x="15593" y="11026"/>
                    <a:pt x="15626" y="11019"/>
                  </a:cubicBezTo>
                  <a:cubicBezTo>
                    <a:pt x="15858" y="10962"/>
                    <a:pt x="15994" y="10734"/>
                    <a:pt x="15941" y="10503"/>
                  </a:cubicBezTo>
                  <a:lnTo>
                    <a:pt x="14963" y="6463"/>
                  </a:lnTo>
                  <a:cubicBezTo>
                    <a:pt x="14918" y="6267"/>
                    <a:pt x="14744" y="6136"/>
                    <a:pt x="14554" y="6136"/>
                  </a:cubicBezTo>
                  <a:cubicBezTo>
                    <a:pt x="14520" y="6136"/>
                    <a:pt x="14486" y="6140"/>
                    <a:pt x="14452" y="6149"/>
                  </a:cubicBezTo>
                  <a:lnTo>
                    <a:pt x="10823" y="7025"/>
                  </a:lnTo>
                  <a:lnTo>
                    <a:pt x="9945" y="3393"/>
                  </a:lnTo>
                  <a:cubicBezTo>
                    <a:pt x="9897" y="3200"/>
                    <a:pt x="9726" y="3069"/>
                    <a:pt x="9534" y="3069"/>
                  </a:cubicBezTo>
                  <a:cubicBezTo>
                    <a:pt x="9500" y="3069"/>
                    <a:pt x="9465" y="3073"/>
                    <a:pt x="9430" y="3082"/>
                  </a:cubicBezTo>
                  <a:lnTo>
                    <a:pt x="5801" y="3955"/>
                  </a:lnTo>
                  <a:lnTo>
                    <a:pt x="4924" y="327"/>
                  </a:lnTo>
                  <a:cubicBezTo>
                    <a:pt x="4879" y="132"/>
                    <a:pt x="4703" y="1"/>
                    <a:pt x="4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8"/>
            <p:cNvSpPr/>
            <p:nvPr/>
          </p:nvSpPr>
          <p:spPr>
            <a:xfrm>
              <a:off x="7649030" y="4686859"/>
              <a:ext cx="336421" cy="336596"/>
            </a:xfrm>
            <a:custGeom>
              <a:rect b="b" l="l" r="r" t="t"/>
              <a:pathLst>
                <a:path extrusionOk="0" h="5775" w="5772">
                  <a:moveTo>
                    <a:pt x="2886" y="854"/>
                  </a:moveTo>
                  <a:cubicBezTo>
                    <a:pt x="4008" y="854"/>
                    <a:pt x="4921" y="1765"/>
                    <a:pt x="4921" y="2890"/>
                  </a:cubicBezTo>
                  <a:cubicBezTo>
                    <a:pt x="4921" y="4011"/>
                    <a:pt x="4008" y="4924"/>
                    <a:pt x="2886" y="4924"/>
                  </a:cubicBezTo>
                  <a:cubicBezTo>
                    <a:pt x="1765" y="4924"/>
                    <a:pt x="851" y="4011"/>
                    <a:pt x="851" y="2890"/>
                  </a:cubicBezTo>
                  <a:cubicBezTo>
                    <a:pt x="851" y="1765"/>
                    <a:pt x="1765" y="854"/>
                    <a:pt x="2886" y="854"/>
                  </a:cubicBezTo>
                  <a:close/>
                  <a:moveTo>
                    <a:pt x="2886" y="1"/>
                  </a:moveTo>
                  <a:cubicBezTo>
                    <a:pt x="1296" y="1"/>
                    <a:pt x="1" y="1296"/>
                    <a:pt x="1" y="2890"/>
                  </a:cubicBezTo>
                  <a:cubicBezTo>
                    <a:pt x="1" y="4479"/>
                    <a:pt x="1296" y="5774"/>
                    <a:pt x="2886" y="5774"/>
                  </a:cubicBezTo>
                  <a:cubicBezTo>
                    <a:pt x="4480" y="5774"/>
                    <a:pt x="5771" y="4479"/>
                    <a:pt x="5771" y="2890"/>
                  </a:cubicBezTo>
                  <a:cubicBezTo>
                    <a:pt x="5771" y="1296"/>
                    <a:pt x="4480" y="1"/>
                    <a:pt x="2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 name="Google Shape;130;p8"/>
          <p:cNvSpPr txBox="1"/>
          <p:nvPr>
            <p:ph type="title"/>
          </p:nvPr>
        </p:nvSpPr>
        <p:spPr>
          <a:xfrm>
            <a:off x="1052350" y="762350"/>
            <a:ext cx="7139400" cy="36189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3"/>
              </a:buClr>
              <a:buSzPts val="4800"/>
              <a:buNone/>
              <a:defRPr sz="6000">
                <a:solidFill>
                  <a:srgbClr val="FFFFFF"/>
                </a:solidFill>
              </a:defRPr>
            </a:lvl1pPr>
            <a:lvl2pPr lvl="1">
              <a:spcBef>
                <a:spcPts val="0"/>
              </a:spcBef>
              <a:spcAft>
                <a:spcPts val="0"/>
              </a:spcAft>
              <a:buClr>
                <a:schemeClr val="accent3"/>
              </a:buClr>
              <a:buSzPts val="4800"/>
              <a:buNone/>
              <a:defRPr sz="4800">
                <a:solidFill>
                  <a:schemeClr val="accent3"/>
                </a:solidFill>
              </a:defRPr>
            </a:lvl2pPr>
            <a:lvl3pPr lvl="2">
              <a:spcBef>
                <a:spcPts val="0"/>
              </a:spcBef>
              <a:spcAft>
                <a:spcPts val="0"/>
              </a:spcAft>
              <a:buClr>
                <a:schemeClr val="accent3"/>
              </a:buClr>
              <a:buSzPts val="4800"/>
              <a:buNone/>
              <a:defRPr sz="4800">
                <a:solidFill>
                  <a:schemeClr val="accent3"/>
                </a:solidFill>
              </a:defRPr>
            </a:lvl3pPr>
            <a:lvl4pPr lvl="3">
              <a:spcBef>
                <a:spcPts val="0"/>
              </a:spcBef>
              <a:spcAft>
                <a:spcPts val="0"/>
              </a:spcAft>
              <a:buClr>
                <a:schemeClr val="accent3"/>
              </a:buClr>
              <a:buSzPts val="4800"/>
              <a:buNone/>
              <a:defRPr sz="4800">
                <a:solidFill>
                  <a:schemeClr val="accent3"/>
                </a:solidFill>
              </a:defRPr>
            </a:lvl4pPr>
            <a:lvl5pPr lvl="4">
              <a:spcBef>
                <a:spcPts val="0"/>
              </a:spcBef>
              <a:spcAft>
                <a:spcPts val="0"/>
              </a:spcAft>
              <a:buClr>
                <a:schemeClr val="accent3"/>
              </a:buClr>
              <a:buSzPts val="4800"/>
              <a:buNone/>
              <a:defRPr sz="4800">
                <a:solidFill>
                  <a:schemeClr val="accent3"/>
                </a:solidFill>
              </a:defRPr>
            </a:lvl5pPr>
            <a:lvl6pPr lvl="5">
              <a:spcBef>
                <a:spcPts val="0"/>
              </a:spcBef>
              <a:spcAft>
                <a:spcPts val="0"/>
              </a:spcAft>
              <a:buClr>
                <a:schemeClr val="accent3"/>
              </a:buClr>
              <a:buSzPts val="4800"/>
              <a:buNone/>
              <a:defRPr sz="4800">
                <a:solidFill>
                  <a:schemeClr val="accent3"/>
                </a:solidFill>
              </a:defRPr>
            </a:lvl6pPr>
            <a:lvl7pPr lvl="6">
              <a:spcBef>
                <a:spcPts val="0"/>
              </a:spcBef>
              <a:spcAft>
                <a:spcPts val="0"/>
              </a:spcAft>
              <a:buClr>
                <a:schemeClr val="accent3"/>
              </a:buClr>
              <a:buSzPts val="4800"/>
              <a:buNone/>
              <a:defRPr sz="4800">
                <a:solidFill>
                  <a:schemeClr val="accent3"/>
                </a:solidFill>
              </a:defRPr>
            </a:lvl7pPr>
            <a:lvl8pPr lvl="7">
              <a:spcBef>
                <a:spcPts val="0"/>
              </a:spcBef>
              <a:spcAft>
                <a:spcPts val="0"/>
              </a:spcAft>
              <a:buClr>
                <a:schemeClr val="accent3"/>
              </a:buClr>
              <a:buSzPts val="4800"/>
              <a:buNone/>
              <a:defRPr sz="4800">
                <a:solidFill>
                  <a:schemeClr val="accent3"/>
                </a:solidFill>
              </a:defRPr>
            </a:lvl8pPr>
            <a:lvl9pPr lvl="8">
              <a:spcBef>
                <a:spcPts val="0"/>
              </a:spcBef>
              <a:spcAft>
                <a:spcPts val="0"/>
              </a:spcAft>
              <a:buClr>
                <a:schemeClr val="accent3"/>
              </a:buClr>
              <a:buSzPts val="4800"/>
              <a:buNone/>
              <a:defRPr sz="4800">
                <a:solidFill>
                  <a:schemeClr val="accent3"/>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gradFill>
          <a:gsLst>
            <a:gs pos="0">
              <a:schemeClr val="dk1"/>
            </a:gs>
            <a:gs pos="100000">
              <a:schemeClr val="lt1"/>
            </a:gs>
          </a:gsLst>
          <a:lin ang="5400700" scaled="0"/>
        </a:gradFill>
      </p:bgPr>
    </p:bg>
    <p:spTree>
      <p:nvGrpSpPr>
        <p:cNvPr id="131" name="Shape 131"/>
        <p:cNvGrpSpPr/>
        <p:nvPr/>
      </p:nvGrpSpPr>
      <p:grpSpPr>
        <a:xfrm>
          <a:off x="0" y="0"/>
          <a:ext cx="0" cy="0"/>
          <a:chOff x="0" y="0"/>
          <a:chExt cx="0" cy="0"/>
        </a:xfrm>
      </p:grpSpPr>
      <p:grpSp>
        <p:nvGrpSpPr>
          <p:cNvPr id="132" name="Google Shape;132;p9"/>
          <p:cNvGrpSpPr/>
          <p:nvPr/>
        </p:nvGrpSpPr>
        <p:grpSpPr>
          <a:xfrm>
            <a:off x="317250" y="100236"/>
            <a:ext cx="8509400" cy="5119132"/>
            <a:chOff x="317250" y="100236"/>
            <a:chExt cx="8509400" cy="5119132"/>
          </a:xfrm>
        </p:grpSpPr>
        <p:sp>
          <p:nvSpPr>
            <p:cNvPr id="133" name="Google Shape;133;p9"/>
            <p:cNvSpPr/>
            <p:nvPr/>
          </p:nvSpPr>
          <p:spPr>
            <a:xfrm>
              <a:off x="4459872" y="268825"/>
              <a:ext cx="224104" cy="112149"/>
            </a:xfrm>
            <a:custGeom>
              <a:rect b="b" l="l" r="r" t="t"/>
              <a:pathLst>
                <a:path extrusionOk="0" h="1153" w="2304">
                  <a:moveTo>
                    <a:pt x="0" y="1"/>
                  </a:moveTo>
                  <a:lnTo>
                    <a:pt x="1152" y="1153"/>
                  </a:lnTo>
                  <a:lnTo>
                    <a:pt x="23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9"/>
            <p:cNvSpPr/>
            <p:nvPr/>
          </p:nvSpPr>
          <p:spPr>
            <a:xfrm>
              <a:off x="4459872" y="4762622"/>
              <a:ext cx="224104" cy="112052"/>
            </a:xfrm>
            <a:custGeom>
              <a:rect b="b" l="l" r="r" t="t"/>
              <a:pathLst>
                <a:path extrusionOk="0" h="1152" w="2304">
                  <a:moveTo>
                    <a:pt x="1152" y="1"/>
                  </a:moveTo>
                  <a:lnTo>
                    <a:pt x="0" y="1152"/>
                  </a:lnTo>
                  <a:lnTo>
                    <a:pt x="2303" y="1152"/>
                  </a:lnTo>
                  <a:lnTo>
                    <a:pt x="11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9"/>
            <p:cNvSpPr/>
            <p:nvPr/>
          </p:nvSpPr>
          <p:spPr>
            <a:xfrm>
              <a:off x="7706505" y="455700"/>
              <a:ext cx="423266" cy="416913"/>
            </a:xfrm>
            <a:custGeom>
              <a:rect b="b" l="l" r="r" t="t"/>
              <a:pathLst>
                <a:path extrusionOk="0" h="7153" w="7262">
                  <a:moveTo>
                    <a:pt x="2404" y="973"/>
                  </a:moveTo>
                  <a:lnTo>
                    <a:pt x="6233" y="2353"/>
                  </a:lnTo>
                  <a:lnTo>
                    <a:pt x="4855" y="6183"/>
                  </a:lnTo>
                  <a:lnTo>
                    <a:pt x="1025" y="4803"/>
                  </a:lnTo>
                  <a:lnTo>
                    <a:pt x="2404" y="973"/>
                  </a:lnTo>
                  <a:close/>
                  <a:moveTo>
                    <a:pt x="2150" y="1"/>
                  </a:moveTo>
                  <a:cubicBezTo>
                    <a:pt x="1975" y="1"/>
                    <a:pt x="1811" y="110"/>
                    <a:pt x="1748" y="284"/>
                  </a:cubicBezTo>
                  <a:lnTo>
                    <a:pt x="81" y="4914"/>
                  </a:lnTo>
                  <a:cubicBezTo>
                    <a:pt x="1" y="5135"/>
                    <a:pt x="115" y="5379"/>
                    <a:pt x="336" y="5459"/>
                  </a:cubicBezTo>
                  <a:lnTo>
                    <a:pt x="4968" y="7126"/>
                  </a:lnTo>
                  <a:cubicBezTo>
                    <a:pt x="5016" y="7144"/>
                    <a:pt x="5065" y="7152"/>
                    <a:pt x="5113" y="7152"/>
                  </a:cubicBezTo>
                  <a:cubicBezTo>
                    <a:pt x="5286" y="7152"/>
                    <a:pt x="5447" y="7045"/>
                    <a:pt x="5510" y="6872"/>
                  </a:cubicBezTo>
                  <a:lnTo>
                    <a:pt x="7181" y="2239"/>
                  </a:lnTo>
                  <a:cubicBezTo>
                    <a:pt x="7262" y="2018"/>
                    <a:pt x="7144" y="1774"/>
                    <a:pt x="6923" y="1696"/>
                  </a:cubicBezTo>
                  <a:lnTo>
                    <a:pt x="2293" y="26"/>
                  </a:lnTo>
                  <a:cubicBezTo>
                    <a:pt x="2246" y="9"/>
                    <a:pt x="2198" y="1"/>
                    <a:pt x="2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9"/>
            <p:cNvSpPr/>
            <p:nvPr/>
          </p:nvSpPr>
          <p:spPr>
            <a:xfrm>
              <a:off x="1402600" y="100236"/>
              <a:ext cx="224103" cy="218722"/>
            </a:xfrm>
            <a:custGeom>
              <a:rect b="b" l="l" r="r" t="t"/>
              <a:pathLst>
                <a:path extrusionOk="0" h="4889" w="5009">
                  <a:moveTo>
                    <a:pt x="1573" y="0"/>
                  </a:moveTo>
                  <a:cubicBezTo>
                    <a:pt x="1513" y="0"/>
                    <a:pt x="1452" y="13"/>
                    <a:pt x="1393" y="41"/>
                  </a:cubicBezTo>
                  <a:cubicBezTo>
                    <a:pt x="1179" y="137"/>
                    <a:pt x="1085" y="392"/>
                    <a:pt x="1186" y="606"/>
                  </a:cubicBezTo>
                  <a:lnTo>
                    <a:pt x="1939" y="2236"/>
                  </a:lnTo>
                  <a:lnTo>
                    <a:pt x="308" y="2993"/>
                  </a:lnTo>
                  <a:cubicBezTo>
                    <a:pt x="94" y="3089"/>
                    <a:pt x="1" y="3344"/>
                    <a:pt x="101" y="3555"/>
                  </a:cubicBezTo>
                  <a:cubicBezTo>
                    <a:pt x="171" y="3711"/>
                    <a:pt x="325" y="3803"/>
                    <a:pt x="486" y="3803"/>
                  </a:cubicBezTo>
                  <a:cubicBezTo>
                    <a:pt x="547" y="3803"/>
                    <a:pt x="608" y="3790"/>
                    <a:pt x="667" y="3763"/>
                  </a:cubicBezTo>
                  <a:lnTo>
                    <a:pt x="2297" y="3009"/>
                  </a:lnTo>
                  <a:lnTo>
                    <a:pt x="3054" y="4643"/>
                  </a:lnTo>
                  <a:cubicBezTo>
                    <a:pt x="3124" y="4797"/>
                    <a:pt x="3279" y="4889"/>
                    <a:pt x="3441" y="4889"/>
                  </a:cubicBezTo>
                  <a:cubicBezTo>
                    <a:pt x="3500" y="4889"/>
                    <a:pt x="3559" y="4877"/>
                    <a:pt x="3616" y="4850"/>
                  </a:cubicBezTo>
                  <a:cubicBezTo>
                    <a:pt x="3830" y="4750"/>
                    <a:pt x="3924" y="4499"/>
                    <a:pt x="3827" y="4285"/>
                  </a:cubicBezTo>
                  <a:lnTo>
                    <a:pt x="3070" y="2652"/>
                  </a:lnTo>
                  <a:lnTo>
                    <a:pt x="4704" y="1898"/>
                  </a:lnTo>
                  <a:cubicBezTo>
                    <a:pt x="4914" y="1798"/>
                    <a:pt x="5008" y="1547"/>
                    <a:pt x="4911" y="1332"/>
                  </a:cubicBezTo>
                  <a:cubicBezTo>
                    <a:pt x="4838" y="1177"/>
                    <a:pt x="4686" y="1085"/>
                    <a:pt x="4526" y="1085"/>
                  </a:cubicBezTo>
                  <a:cubicBezTo>
                    <a:pt x="4465" y="1085"/>
                    <a:pt x="4404" y="1098"/>
                    <a:pt x="4346" y="1125"/>
                  </a:cubicBezTo>
                  <a:lnTo>
                    <a:pt x="2712" y="1878"/>
                  </a:lnTo>
                  <a:lnTo>
                    <a:pt x="1959" y="248"/>
                  </a:lnTo>
                  <a:cubicBezTo>
                    <a:pt x="1886" y="92"/>
                    <a:pt x="1733" y="0"/>
                    <a:pt x="15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7" name="Google Shape;137;p9"/>
            <p:cNvGrpSpPr/>
            <p:nvPr/>
          </p:nvGrpSpPr>
          <p:grpSpPr>
            <a:xfrm>
              <a:off x="317250" y="268825"/>
              <a:ext cx="8509400" cy="4605850"/>
              <a:chOff x="317250" y="268825"/>
              <a:chExt cx="8509400" cy="4605850"/>
            </a:xfrm>
          </p:grpSpPr>
          <p:sp>
            <p:nvSpPr>
              <p:cNvPr id="138" name="Google Shape;138;p9"/>
              <p:cNvSpPr/>
              <p:nvPr/>
            </p:nvSpPr>
            <p:spPr>
              <a:xfrm>
                <a:off x="3172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9"/>
              <p:cNvSpPr/>
              <p:nvPr/>
            </p:nvSpPr>
            <p:spPr>
              <a:xfrm rot="10800000">
                <a:off x="86695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0" name="Google Shape;140;p9"/>
            <p:cNvSpPr/>
            <p:nvPr/>
          </p:nvSpPr>
          <p:spPr>
            <a:xfrm rot="-3000083">
              <a:off x="935724" y="4747579"/>
              <a:ext cx="496882" cy="342676"/>
            </a:xfrm>
            <a:custGeom>
              <a:rect b="b" l="l" r="r" t="t"/>
              <a:pathLst>
                <a:path extrusionOk="0" h="11031" w="15995">
                  <a:moveTo>
                    <a:pt x="4510" y="1"/>
                  </a:moveTo>
                  <a:cubicBezTo>
                    <a:pt x="4478" y="1"/>
                    <a:pt x="4445" y="5"/>
                    <a:pt x="4412" y="12"/>
                  </a:cubicBezTo>
                  <a:lnTo>
                    <a:pt x="368" y="990"/>
                  </a:lnTo>
                  <a:cubicBezTo>
                    <a:pt x="141" y="1047"/>
                    <a:pt x="0" y="1274"/>
                    <a:pt x="54" y="1502"/>
                  </a:cubicBezTo>
                  <a:cubicBezTo>
                    <a:pt x="102" y="1698"/>
                    <a:pt x="276" y="1829"/>
                    <a:pt x="467" y="1829"/>
                  </a:cubicBezTo>
                  <a:cubicBezTo>
                    <a:pt x="501" y="1829"/>
                    <a:pt x="535" y="1825"/>
                    <a:pt x="569" y="1817"/>
                  </a:cubicBezTo>
                  <a:lnTo>
                    <a:pt x="4198" y="939"/>
                  </a:lnTo>
                  <a:lnTo>
                    <a:pt x="5075" y="4572"/>
                  </a:lnTo>
                  <a:cubicBezTo>
                    <a:pt x="5120" y="4765"/>
                    <a:pt x="5295" y="4896"/>
                    <a:pt x="5486" y="4896"/>
                  </a:cubicBezTo>
                  <a:cubicBezTo>
                    <a:pt x="5519" y="4896"/>
                    <a:pt x="5553" y="4892"/>
                    <a:pt x="5587" y="4883"/>
                  </a:cubicBezTo>
                  <a:lnTo>
                    <a:pt x="9219" y="4009"/>
                  </a:lnTo>
                  <a:lnTo>
                    <a:pt x="10093" y="7638"/>
                  </a:lnTo>
                  <a:cubicBezTo>
                    <a:pt x="10141" y="7833"/>
                    <a:pt x="10315" y="7964"/>
                    <a:pt x="10509" y="7964"/>
                  </a:cubicBezTo>
                  <a:cubicBezTo>
                    <a:pt x="10542" y="7964"/>
                    <a:pt x="10575" y="7960"/>
                    <a:pt x="10608" y="7952"/>
                  </a:cubicBezTo>
                  <a:lnTo>
                    <a:pt x="14237" y="7076"/>
                  </a:lnTo>
                  <a:lnTo>
                    <a:pt x="15114" y="10704"/>
                  </a:lnTo>
                  <a:cubicBezTo>
                    <a:pt x="15160" y="10899"/>
                    <a:pt x="15336" y="11030"/>
                    <a:pt x="15528" y="11030"/>
                  </a:cubicBezTo>
                  <a:cubicBezTo>
                    <a:pt x="15560" y="11030"/>
                    <a:pt x="15593" y="11026"/>
                    <a:pt x="15626" y="11019"/>
                  </a:cubicBezTo>
                  <a:cubicBezTo>
                    <a:pt x="15858" y="10962"/>
                    <a:pt x="15994" y="10734"/>
                    <a:pt x="15941" y="10503"/>
                  </a:cubicBezTo>
                  <a:lnTo>
                    <a:pt x="14963" y="6463"/>
                  </a:lnTo>
                  <a:cubicBezTo>
                    <a:pt x="14918" y="6267"/>
                    <a:pt x="14744" y="6136"/>
                    <a:pt x="14554" y="6136"/>
                  </a:cubicBezTo>
                  <a:cubicBezTo>
                    <a:pt x="14520" y="6136"/>
                    <a:pt x="14486" y="6140"/>
                    <a:pt x="14452" y="6149"/>
                  </a:cubicBezTo>
                  <a:lnTo>
                    <a:pt x="10823" y="7025"/>
                  </a:lnTo>
                  <a:lnTo>
                    <a:pt x="9945" y="3393"/>
                  </a:lnTo>
                  <a:cubicBezTo>
                    <a:pt x="9897" y="3200"/>
                    <a:pt x="9726" y="3069"/>
                    <a:pt x="9534" y="3069"/>
                  </a:cubicBezTo>
                  <a:cubicBezTo>
                    <a:pt x="9500" y="3069"/>
                    <a:pt x="9465" y="3073"/>
                    <a:pt x="9430" y="3082"/>
                  </a:cubicBezTo>
                  <a:lnTo>
                    <a:pt x="5801" y="3955"/>
                  </a:lnTo>
                  <a:lnTo>
                    <a:pt x="4924" y="327"/>
                  </a:lnTo>
                  <a:cubicBezTo>
                    <a:pt x="4879" y="132"/>
                    <a:pt x="4703" y="1"/>
                    <a:pt x="4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9"/>
            <p:cNvSpPr/>
            <p:nvPr/>
          </p:nvSpPr>
          <p:spPr>
            <a:xfrm>
              <a:off x="7649030" y="4686859"/>
              <a:ext cx="336421" cy="336596"/>
            </a:xfrm>
            <a:custGeom>
              <a:rect b="b" l="l" r="r" t="t"/>
              <a:pathLst>
                <a:path extrusionOk="0" h="5775" w="5772">
                  <a:moveTo>
                    <a:pt x="2886" y="854"/>
                  </a:moveTo>
                  <a:cubicBezTo>
                    <a:pt x="4008" y="854"/>
                    <a:pt x="4921" y="1765"/>
                    <a:pt x="4921" y="2890"/>
                  </a:cubicBezTo>
                  <a:cubicBezTo>
                    <a:pt x="4921" y="4011"/>
                    <a:pt x="4008" y="4924"/>
                    <a:pt x="2886" y="4924"/>
                  </a:cubicBezTo>
                  <a:cubicBezTo>
                    <a:pt x="1765" y="4924"/>
                    <a:pt x="851" y="4011"/>
                    <a:pt x="851" y="2890"/>
                  </a:cubicBezTo>
                  <a:cubicBezTo>
                    <a:pt x="851" y="1765"/>
                    <a:pt x="1765" y="854"/>
                    <a:pt x="2886" y="854"/>
                  </a:cubicBezTo>
                  <a:close/>
                  <a:moveTo>
                    <a:pt x="2886" y="1"/>
                  </a:moveTo>
                  <a:cubicBezTo>
                    <a:pt x="1296" y="1"/>
                    <a:pt x="1" y="1296"/>
                    <a:pt x="1" y="2890"/>
                  </a:cubicBezTo>
                  <a:cubicBezTo>
                    <a:pt x="1" y="4479"/>
                    <a:pt x="1296" y="5774"/>
                    <a:pt x="2886" y="5774"/>
                  </a:cubicBezTo>
                  <a:cubicBezTo>
                    <a:pt x="4480" y="5774"/>
                    <a:pt x="5771" y="4479"/>
                    <a:pt x="5771" y="2890"/>
                  </a:cubicBezTo>
                  <a:cubicBezTo>
                    <a:pt x="5771" y="1296"/>
                    <a:pt x="4480" y="1"/>
                    <a:pt x="2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 name="Google Shape;142;p9"/>
          <p:cNvSpPr txBox="1"/>
          <p:nvPr>
            <p:ph type="title"/>
          </p:nvPr>
        </p:nvSpPr>
        <p:spPr>
          <a:xfrm flipH="1">
            <a:off x="4555625" y="1723200"/>
            <a:ext cx="3863100" cy="2021700"/>
          </a:xfrm>
          <a:prstGeom prst="rect">
            <a:avLst/>
          </a:prstGeom>
        </p:spPr>
        <p:txBody>
          <a:bodyPr anchorCtr="0" anchor="b" bIns="91425" lIns="91425" spcFirstLastPara="1" rIns="91425" wrap="square" tIns="91425">
            <a:noAutofit/>
          </a:bodyPr>
          <a:lstStyle>
            <a:lvl1pPr lvl="0" rtl="0" algn="r">
              <a:spcBef>
                <a:spcPts val="0"/>
              </a:spcBef>
              <a:spcAft>
                <a:spcPts val="0"/>
              </a:spcAft>
              <a:buClr>
                <a:srgbClr val="41294A"/>
              </a:buClr>
              <a:buSzPts val="4200"/>
              <a:buNone/>
              <a:defRPr sz="6000">
                <a:solidFill>
                  <a:srgbClr val="FFFFFF"/>
                </a:solidFill>
              </a:defRPr>
            </a:lvl1pPr>
            <a:lvl2pPr lvl="1" rtl="0" algn="r">
              <a:spcBef>
                <a:spcPts val="0"/>
              </a:spcBef>
              <a:spcAft>
                <a:spcPts val="0"/>
              </a:spcAft>
              <a:buClr>
                <a:srgbClr val="41294A"/>
              </a:buClr>
              <a:buSzPts val="4200"/>
              <a:buNone/>
              <a:defRPr sz="4200">
                <a:solidFill>
                  <a:srgbClr val="41294A"/>
                </a:solidFill>
              </a:defRPr>
            </a:lvl2pPr>
            <a:lvl3pPr lvl="2" rtl="0" algn="r">
              <a:spcBef>
                <a:spcPts val="0"/>
              </a:spcBef>
              <a:spcAft>
                <a:spcPts val="0"/>
              </a:spcAft>
              <a:buClr>
                <a:srgbClr val="41294A"/>
              </a:buClr>
              <a:buSzPts val="4200"/>
              <a:buNone/>
              <a:defRPr sz="4200">
                <a:solidFill>
                  <a:srgbClr val="41294A"/>
                </a:solidFill>
              </a:defRPr>
            </a:lvl3pPr>
            <a:lvl4pPr lvl="3" rtl="0" algn="r">
              <a:spcBef>
                <a:spcPts val="0"/>
              </a:spcBef>
              <a:spcAft>
                <a:spcPts val="0"/>
              </a:spcAft>
              <a:buClr>
                <a:srgbClr val="41294A"/>
              </a:buClr>
              <a:buSzPts val="4200"/>
              <a:buNone/>
              <a:defRPr sz="4200">
                <a:solidFill>
                  <a:srgbClr val="41294A"/>
                </a:solidFill>
              </a:defRPr>
            </a:lvl4pPr>
            <a:lvl5pPr lvl="4" rtl="0" algn="r">
              <a:spcBef>
                <a:spcPts val="0"/>
              </a:spcBef>
              <a:spcAft>
                <a:spcPts val="0"/>
              </a:spcAft>
              <a:buClr>
                <a:srgbClr val="41294A"/>
              </a:buClr>
              <a:buSzPts val="4200"/>
              <a:buNone/>
              <a:defRPr sz="4200">
                <a:solidFill>
                  <a:srgbClr val="41294A"/>
                </a:solidFill>
              </a:defRPr>
            </a:lvl5pPr>
            <a:lvl6pPr lvl="5" rtl="0" algn="r">
              <a:spcBef>
                <a:spcPts val="0"/>
              </a:spcBef>
              <a:spcAft>
                <a:spcPts val="0"/>
              </a:spcAft>
              <a:buClr>
                <a:srgbClr val="41294A"/>
              </a:buClr>
              <a:buSzPts val="4200"/>
              <a:buNone/>
              <a:defRPr sz="4200">
                <a:solidFill>
                  <a:srgbClr val="41294A"/>
                </a:solidFill>
              </a:defRPr>
            </a:lvl6pPr>
            <a:lvl7pPr lvl="6" rtl="0" algn="r">
              <a:spcBef>
                <a:spcPts val="0"/>
              </a:spcBef>
              <a:spcAft>
                <a:spcPts val="0"/>
              </a:spcAft>
              <a:buClr>
                <a:srgbClr val="41294A"/>
              </a:buClr>
              <a:buSzPts val="4200"/>
              <a:buNone/>
              <a:defRPr sz="4200">
                <a:solidFill>
                  <a:srgbClr val="41294A"/>
                </a:solidFill>
              </a:defRPr>
            </a:lvl7pPr>
            <a:lvl8pPr lvl="7" rtl="0" algn="r">
              <a:spcBef>
                <a:spcPts val="0"/>
              </a:spcBef>
              <a:spcAft>
                <a:spcPts val="0"/>
              </a:spcAft>
              <a:buClr>
                <a:srgbClr val="41294A"/>
              </a:buClr>
              <a:buSzPts val="4200"/>
              <a:buNone/>
              <a:defRPr sz="4200">
                <a:solidFill>
                  <a:srgbClr val="41294A"/>
                </a:solidFill>
              </a:defRPr>
            </a:lvl8pPr>
            <a:lvl9pPr lvl="8" rtl="0" algn="r">
              <a:spcBef>
                <a:spcPts val="0"/>
              </a:spcBef>
              <a:spcAft>
                <a:spcPts val="0"/>
              </a:spcAft>
              <a:buClr>
                <a:srgbClr val="41294A"/>
              </a:buClr>
              <a:buSzPts val="4200"/>
              <a:buNone/>
              <a:defRPr sz="4200">
                <a:solidFill>
                  <a:srgbClr val="41294A"/>
                </a:solidFill>
              </a:defRPr>
            </a:lvl9pPr>
          </a:lstStyle>
          <a:p/>
        </p:txBody>
      </p:sp>
      <p:sp>
        <p:nvSpPr>
          <p:cNvPr id="143" name="Google Shape;143;p9"/>
          <p:cNvSpPr txBox="1"/>
          <p:nvPr>
            <p:ph idx="1" type="subTitle"/>
          </p:nvPr>
        </p:nvSpPr>
        <p:spPr>
          <a:xfrm flipH="1">
            <a:off x="2374625" y="3795910"/>
            <a:ext cx="6044100" cy="3948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41294A"/>
              </a:buClr>
              <a:buSzPts val="2100"/>
              <a:buNone/>
              <a:defRPr sz="1600">
                <a:solidFill>
                  <a:srgbClr val="FFFFFF"/>
                </a:solidFill>
              </a:defRPr>
            </a:lvl1pPr>
            <a:lvl2pPr lvl="1" rtl="0" algn="r">
              <a:lnSpc>
                <a:spcPct val="100000"/>
              </a:lnSpc>
              <a:spcBef>
                <a:spcPts val="0"/>
              </a:spcBef>
              <a:spcAft>
                <a:spcPts val="0"/>
              </a:spcAft>
              <a:buClr>
                <a:srgbClr val="41294A"/>
              </a:buClr>
              <a:buSzPts val="2100"/>
              <a:buNone/>
              <a:defRPr sz="2100">
                <a:solidFill>
                  <a:srgbClr val="41294A"/>
                </a:solidFill>
              </a:defRPr>
            </a:lvl2pPr>
            <a:lvl3pPr lvl="2" rtl="0" algn="r">
              <a:lnSpc>
                <a:spcPct val="100000"/>
              </a:lnSpc>
              <a:spcBef>
                <a:spcPts val="0"/>
              </a:spcBef>
              <a:spcAft>
                <a:spcPts val="0"/>
              </a:spcAft>
              <a:buClr>
                <a:srgbClr val="41294A"/>
              </a:buClr>
              <a:buSzPts val="2100"/>
              <a:buNone/>
              <a:defRPr sz="2100">
                <a:solidFill>
                  <a:srgbClr val="41294A"/>
                </a:solidFill>
              </a:defRPr>
            </a:lvl3pPr>
            <a:lvl4pPr lvl="3" rtl="0" algn="r">
              <a:lnSpc>
                <a:spcPct val="100000"/>
              </a:lnSpc>
              <a:spcBef>
                <a:spcPts val="0"/>
              </a:spcBef>
              <a:spcAft>
                <a:spcPts val="0"/>
              </a:spcAft>
              <a:buClr>
                <a:srgbClr val="41294A"/>
              </a:buClr>
              <a:buSzPts val="2100"/>
              <a:buNone/>
              <a:defRPr sz="2100">
                <a:solidFill>
                  <a:srgbClr val="41294A"/>
                </a:solidFill>
              </a:defRPr>
            </a:lvl4pPr>
            <a:lvl5pPr lvl="4" rtl="0" algn="r">
              <a:lnSpc>
                <a:spcPct val="100000"/>
              </a:lnSpc>
              <a:spcBef>
                <a:spcPts val="0"/>
              </a:spcBef>
              <a:spcAft>
                <a:spcPts val="0"/>
              </a:spcAft>
              <a:buClr>
                <a:srgbClr val="41294A"/>
              </a:buClr>
              <a:buSzPts val="2100"/>
              <a:buNone/>
              <a:defRPr sz="2100">
                <a:solidFill>
                  <a:srgbClr val="41294A"/>
                </a:solidFill>
              </a:defRPr>
            </a:lvl5pPr>
            <a:lvl6pPr lvl="5" rtl="0" algn="r">
              <a:lnSpc>
                <a:spcPct val="100000"/>
              </a:lnSpc>
              <a:spcBef>
                <a:spcPts val="0"/>
              </a:spcBef>
              <a:spcAft>
                <a:spcPts val="0"/>
              </a:spcAft>
              <a:buClr>
                <a:srgbClr val="41294A"/>
              </a:buClr>
              <a:buSzPts val="2100"/>
              <a:buNone/>
              <a:defRPr sz="2100">
                <a:solidFill>
                  <a:srgbClr val="41294A"/>
                </a:solidFill>
              </a:defRPr>
            </a:lvl6pPr>
            <a:lvl7pPr lvl="6" rtl="0" algn="r">
              <a:lnSpc>
                <a:spcPct val="100000"/>
              </a:lnSpc>
              <a:spcBef>
                <a:spcPts val="0"/>
              </a:spcBef>
              <a:spcAft>
                <a:spcPts val="0"/>
              </a:spcAft>
              <a:buClr>
                <a:srgbClr val="41294A"/>
              </a:buClr>
              <a:buSzPts val="2100"/>
              <a:buNone/>
              <a:defRPr sz="2100">
                <a:solidFill>
                  <a:srgbClr val="41294A"/>
                </a:solidFill>
              </a:defRPr>
            </a:lvl7pPr>
            <a:lvl8pPr lvl="7" rtl="0" algn="r">
              <a:lnSpc>
                <a:spcPct val="100000"/>
              </a:lnSpc>
              <a:spcBef>
                <a:spcPts val="0"/>
              </a:spcBef>
              <a:spcAft>
                <a:spcPts val="0"/>
              </a:spcAft>
              <a:buClr>
                <a:srgbClr val="41294A"/>
              </a:buClr>
              <a:buSzPts val="2100"/>
              <a:buNone/>
              <a:defRPr sz="2100">
                <a:solidFill>
                  <a:srgbClr val="41294A"/>
                </a:solidFill>
              </a:defRPr>
            </a:lvl8pPr>
            <a:lvl9pPr lvl="8" rtl="0" algn="r">
              <a:lnSpc>
                <a:spcPct val="100000"/>
              </a:lnSpc>
              <a:spcBef>
                <a:spcPts val="0"/>
              </a:spcBef>
              <a:spcAft>
                <a:spcPts val="0"/>
              </a:spcAft>
              <a:buClr>
                <a:srgbClr val="41294A"/>
              </a:buClr>
              <a:buSzPts val="2100"/>
              <a:buNone/>
              <a:defRPr sz="2100">
                <a:solidFill>
                  <a:srgbClr val="41294A"/>
                </a:solidFill>
              </a:defRPr>
            </a:lvl9pPr>
          </a:lstStyle>
          <a:p/>
        </p:txBody>
      </p:sp>
      <p:sp>
        <p:nvSpPr>
          <p:cNvPr id="144" name="Google Shape;144;p9"/>
          <p:cNvSpPr txBox="1"/>
          <p:nvPr>
            <p:ph hasCustomPrompt="1" idx="2" type="title"/>
          </p:nvPr>
        </p:nvSpPr>
        <p:spPr>
          <a:xfrm flipH="1">
            <a:off x="7242125" y="952809"/>
            <a:ext cx="1176600" cy="859200"/>
          </a:xfrm>
          <a:prstGeom prst="rect">
            <a:avLst/>
          </a:prstGeom>
          <a:noFill/>
        </p:spPr>
        <p:txBody>
          <a:bodyPr anchorCtr="0" anchor="b" bIns="91425" lIns="91425" spcFirstLastPara="1" rIns="91425" wrap="square" tIns="91425">
            <a:noAutofit/>
          </a:bodyPr>
          <a:lstStyle>
            <a:lvl1pPr lvl="0" rtl="0" algn="r">
              <a:spcBef>
                <a:spcPts val="0"/>
              </a:spcBef>
              <a:spcAft>
                <a:spcPts val="0"/>
              </a:spcAft>
              <a:buClr>
                <a:srgbClr val="999999"/>
              </a:buClr>
              <a:buSzPts val="3600"/>
              <a:buNone/>
              <a:defRPr sz="6000"/>
            </a:lvl1pPr>
            <a:lvl2pPr lvl="1"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rgbClr val="999999"/>
              </a:buClr>
              <a:buSzPts val="4800"/>
              <a:buFont typeface="Fira Sans Extra Condensed Medium"/>
              <a:buNone/>
              <a:defRPr sz="4800">
                <a:solidFill>
                  <a:srgbClr val="999999"/>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gradFill>
          <a:gsLst>
            <a:gs pos="0">
              <a:schemeClr val="dk1"/>
            </a:gs>
            <a:gs pos="100000">
              <a:schemeClr val="lt1"/>
            </a:gs>
          </a:gsLst>
          <a:lin ang="5400700" scaled="0"/>
        </a:gradFill>
      </p:bgPr>
    </p:bg>
    <p:spTree>
      <p:nvGrpSpPr>
        <p:cNvPr id="145" name="Shape 145"/>
        <p:cNvGrpSpPr/>
        <p:nvPr/>
      </p:nvGrpSpPr>
      <p:grpSpPr>
        <a:xfrm>
          <a:off x="0" y="0"/>
          <a:ext cx="0" cy="0"/>
          <a:chOff x="0" y="0"/>
          <a:chExt cx="0" cy="0"/>
        </a:xfrm>
      </p:grpSpPr>
      <p:grpSp>
        <p:nvGrpSpPr>
          <p:cNvPr id="146" name="Google Shape;146;p10"/>
          <p:cNvGrpSpPr/>
          <p:nvPr/>
        </p:nvGrpSpPr>
        <p:grpSpPr>
          <a:xfrm flipH="1">
            <a:off x="900063" y="0"/>
            <a:ext cx="2496775" cy="5143500"/>
            <a:chOff x="5744400" y="0"/>
            <a:chExt cx="2496775" cy="5143500"/>
          </a:xfrm>
        </p:grpSpPr>
        <p:sp>
          <p:nvSpPr>
            <p:cNvPr id="147" name="Google Shape;147;p10"/>
            <p:cNvSpPr/>
            <p:nvPr/>
          </p:nvSpPr>
          <p:spPr>
            <a:xfrm>
              <a:off x="5744400" y="2532050"/>
              <a:ext cx="2496775" cy="2611450"/>
            </a:xfrm>
            <a:custGeom>
              <a:rect b="b" l="l" r="r" t="t"/>
              <a:pathLst>
                <a:path extrusionOk="0" h="104458" w="99871">
                  <a:moveTo>
                    <a:pt x="20710" y="20753"/>
                  </a:moveTo>
                  <a:lnTo>
                    <a:pt x="77504" y="59211"/>
                  </a:lnTo>
                  <a:lnTo>
                    <a:pt x="15797" y="89169"/>
                  </a:lnTo>
                  <a:lnTo>
                    <a:pt x="20710" y="20753"/>
                  </a:lnTo>
                  <a:close/>
                  <a:moveTo>
                    <a:pt x="14233" y="1"/>
                  </a:moveTo>
                  <a:cubicBezTo>
                    <a:pt x="13129" y="1"/>
                    <a:pt x="12021" y="248"/>
                    <a:pt x="10997" y="750"/>
                  </a:cubicBezTo>
                  <a:cubicBezTo>
                    <a:pt x="8609" y="1905"/>
                    <a:pt x="7027" y="4241"/>
                    <a:pt x="6838" y="6885"/>
                  </a:cubicBezTo>
                  <a:lnTo>
                    <a:pt x="90" y="100914"/>
                  </a:lnTo>
                  <a:cubicBezTo>
                    <a:pt x="0" y="102151"/>
                    <a:pt x="228" y="103363"/>
                    <a:pt x="716" y="104458"/>
                  </a:cubicBezTo>
                  <a:lnTo>
                    <a:pt x="18242" y="104458"/>
                  </a:lnTo>
                  <a:lnTo>
                    <a:pt x="95527" y="66938"/>
                  </a:lnTo>
                  <a:cubicBezTo>
                    <a:pt x="96242" y="66593"/>
                    <a:pt x="96892" y="66138"/>
                    <a:pt x="97445" y="65598"/>
                  </a:cubicBezTo>
                  <a:cubicBezTo>
                    <a:pt x="98734" y="64347"/>
                    <a:pt x="99549" y="62650"/>
                    <a:pt x="99682" y="60803"/>
                  </a:cubicBezTo>
                  <a:cubicBezTo>
                    <a:pt x="99871" y="58159"/>
                    <a:pt x="98639" y="55620"/>
                    <a:pt x="96446" y="54137"/>
                  </a:cubicBezTo>
                  <a:lnTo>
                    <a:pt x="18388" y="1280"/>
                  </a:lnTo>
                  <a:cubicBezTo>
                    <a:pt x="17142" y="432"/>
                    <a:pt x="15688" y="1"/>
                    <a:pt x="14233" y="1"/>
                  </a:cubicBez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0"/>
            <p:cNvSpPr/>
            <p:nvPr/>
          </p:nvSpPr>
          <p:spPr>
            <a:xfrm>
              <a:off x="6583675" y="0"/>
              <a:ext cx="959475" cy="574975"/>
            </a:xfrm>
            <a:custGeom>
              <a:rect b="b" l="l" r="r" t="t"/>
              <a:pathLst>
                <a:path extrusionOk="0" h="22999" w="38379">
                  <a:moveTo>
                    <a:pt x="1" y="1"/>
                  </a:moveTo>
                  <a:lnTo>
                    <a:pt x="28154" y="21999"/>
                  </a:lnTo>
                  <a:cubicBezTo>
                    <a:pt x="28552" y="22312"/>
                    <a:pt x="28992" y="22554"/>
                    <a:pt x="29458" y="22719"/>
                  </a:cubicBezTo>
                  <a:cubicBezTo>
                    <a:pt x="29969" y="22904"/>
                    <a:pt x="30509" y="22998"/>
                    <a:pt x="31054" y="22998"/>
                  </a:cubicBezTo>
                  <a:cubicBezTo>
                    <a:pt x="31651" y="22998"/>
                    <a:pt x="32248" y="22885"/>
                    <a:pt x="32817" y="22657"/>
                  </a:cubicBezTo>
                  <a:cubicBezTo>
                    <a:pt x="34375" y="22023"/>
                    <a:pt x="35484" y="20610"/>
                    <a:pt x="35716" y="18943"/>
                  </a:cubicBezTo>
                  <a:lnTo>
                    <a:pt x="38378" y="1"/>
                  </a:lnTo>
                  <a:lnTo>
                    <a:pt x="28865" y="1"/>
                  </a:lnTo>
                  <a:lnTo>
                    <a:pt x="27524" y="9552"/>
                  </a:lnTo>
                  <a:lnTo>
                    <a:pt x="15301" y="1"/>
                  </a:ln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9" name="Google Shape;149;p10"/>
          <p:cNvSpPr/>
          <p:nvPr/>
        </p:nvSpPr>
        <p:spPr>
          <a:xfrm rot="5400000">
            <a:off x="5830875" y="1830375"/>
            <a:ext cx="3645950" cy="2980275"/>
          </a:xfrm>
          <a:custGeom>
            <a:rect b="b" l="l" r="r" t="t"/>
            <a:pathLst>
              <a:path extrusionOk="0" h="119211" w="145838">
                <a:moveTo>
                  <a:pt x="0" y="1"/>
                </a:moveTo>
                <a:cubicBezTo>
                  <a:pt x="1292" y="31275"/>
                  <a:pt x="14076" y="60489"/>
                  <a:pt x="36342" y="82756"/>
                </a:cubicBezTo>
                <a:cubicBezTo>
                  <a:pt x="59851" y="106264"/>
                  <a:pt x="91108" y="119211"/>
                  <a:pt x="124355" y="119211"/>
                </a:cubicBezTo>
                <a:cubicBezTo>
                  <a:pt x="131628" y="119211"/>
                  <a:pt x="138812" y="118589"/>
                  <a:pt x="145838" y="117374"/>
                </a:cubicBezTo>
                <a:lnTo>
                  <a:pt x="145838" y="96140"/>
                </a:lnTo>
                <a:cubicBezTo>
                  <a:pt x="138849" y="97606"/>
                  <a:pt x="131661" y="98365"/>
                  <a:pt x="124355" y="98365"/>
                </a:cubicBezTo>
                <a:cubicBezTo>
                  <a:pt x="96676" y="98365"/>
                  <a:pt x="70653" y="87588"/>
                  <a:pt x="51080" y="68014"/>
                </a:cubicBezTo>
                <a:cubicBezTo>
                  <a:pt x="32752" y="49686"/>
                  <a:pt x="22137" y="25703"/>
                  <a:pt x="20861" y="1"/>
                </a:cubicBezTo>
                <a:close/>
              </a:path>
            </a:pathLst>
          </a:custGeom>
          <a:solidFill>
            <a:srgbClr val="2EE6C4">
              <a:alpha val="450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 name="Google Shape;150;p10"/>
          <p:cNvGrpSpPr/>
          <p:nvPr/>
        </p:nvGrpSpPr>
        <p:grpSpPr>
          <a:xfrm>
            <a:off x="317250" y="100236"/>
            <a:ext cx="8509400" cy="5119132"/>
            <a:chOff x="317250" y="100236"/>
            <a:chExt cx="8509400" cy="5119132"/>
          </a:xfrm>
        </p:grpSpPr>
        <p:sp>
          <p:nvSpPr>
            <p:cNvPr id="151" name="Google Shape;151;p10"/>
            <p:cNvSpPr/>
            <p:nvPr/>
          </p:nvSpPr>
          <p:spPr>
            <a:xfrm>
              <a:off x="4459872" y="268825"/>
              <a:ext cx="224104" cy="112149"/>
            </a:xfrm>
            <a:custGeom>
              <a:rect b="b" l="l" r="r" t="t"/>
              <a:pathLst>
                <a:path extrusionOk="0" h="1153" w="2304">
                  <a:moveTo>
                    <a:pt x="0" y="1"/>
                  </a:moveTo>
                  <a:lnTo>
                    <a:pt x="1152" y="1153"/>
                  </a:lnTo>
                  <a:lnTo>
                    <a:pt x="23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0"/>
            <p:cNvSpPr/>
            <p:nvPr/>
          </p:nvSpPr>
          <p:spPr>
            <a:xfrm>
              <a:off x="4459872" y="4762622"/>
              <a:ext cx="224104" cy="112052"/>
            </a:xfrm>
            <a:custGeom>
              <a:rect b="b" l="l" r="r" t="t"/>
              <a:pathLst>
                <a:path extrusionOk="0" h="1152" w="2304">
                  <a:moveTo>
                    <a:pt x="1152" y="1"/>
                  </a:moveTo>
                  <a:lnTo>
                    <a:pt x="0" y="1152"/>
                  </a:lnTo>
                  <a:lnTo>
                    <a:pt x="2303" y="1152"/>
                  </a:lnTo>
                  <a:lnTo>
                    <a:pt x="11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0"/>
            <p:cNvSpPr/>
            <p:nvPr/>
          </p:nvSpPr>
          <p:spPr>
            <a:xfrm>
              <a:off x="7706505" y="455700"/>
              <a:ext cx="423266" cy="416913"/>
            </a:xfrm>
            <a:custGeom>
              <a:rect b="b" l="l" r="r" t="t"/>
              <a:pathLst>
                <a:path extrusionOk="0" h="7153" w="7262">
                  <a:moveTo>
                    <a:pt x="2404" y="973"/>
                  </a:moveTo>
                  <a:lnTo>
                    <a:pt x="6233" y="2353"/>
                  </a:lnTo>
                  <a:lnTo>
                    <a:pt x="4855" y="6183"/>
                  </a:lnTo>
                  <a:lnTo>
                    <a:pt x="1025" y="4803"/>
                  </a:lnTo>
                  <a:lnTo>
                    <a:pt x="2404" y="973"/>
                  </a:lnTo>
                  <a:close/>
                  <a:moveTo>
                    <a:pt x="2150" y="1"/>
                  </a:moveTo>
                  <a:cubicBezTo>
                    <a:pt x="1975" y="1"/>
                    <a:pt x="1811" y="110"/>
                    <a:pt x="1748" y="284"/>
                  </a:cubicBezTo>
                  <a:lnTo>
                    <a:pt x="81" y="4914"/>
                  </a:lnTo>
                  <a:cubicBezTo>
                    <a:pt x="1" y="5135"/>
                    <a:pt x="115" y="5379"/>
                    <a:pt x="336" y="5459"/>
                  </a:cubicBezTo>
                  <a:lnTo>
                    <a:pt x="4968" y="7126"/>
                  </a:lnTo>
                  <a:cubicBezTo>
                    <a:pt x="5016" y="7144"/>
                    <a:pt x="5065" y="7152"/>
                    <a:pt x="5113" y="7152"/>
                  </a:cubicBezTo>
                  <a:cubicBezTo>
                    <a:pt x="5286" y="7152"/>
                    <a:pt x="5447" y="7045"/>
                    <a:pt x="5510" y="6872"/>
                  </a:cubicBezTo>
                  <a:lnTo>
                    <a:pt x="7181" y="2239"/>
                  </a:lnTo>
                  <a:cubicBezTo>
                    <a:pt x="7262" y="2018"/>
                    <a:pt x="7144" y="1774"/>
                    <a:pt x="6923" y="1696"/>
                  </a:cubicBezTo>
                  <a:lnTo>
                    <a:pt x="2293" y="26"/>
                  </a:lnTo>
                  <a:cubicBezTo>
                    <a:pt x="2246" y="9"/>
                    <a:pt x="2198" y="1"/>
                    <a:pt x="2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0"/>
            <p:cNvSpPr/>
            <p:nvPr/>
          </p:nvSpPr>
          <p:spPr>
            <a:xfrm>
              <a:off x="1402600" y="100236"/>
              <a:ext cx="224103" cy="218722"/>
            </a:xfrm>
            <a:custGeom>
              <a:rect b="b" l="l" r="r" t="t"/>
              <a:pathLst>
                <a:path extrusionOk="0" h="4889" w="5009">
                  <a:moveTo>
                    <a:pt x="1573" y="0"/>
                  </a:moveTo>
                  <a:cubicBezTo>
                    <a:pt x="1513" y="0"/>
                    <a:pt x="1452" y="13"/>
                    <a:pt x="1393" y="41"/>
                  </a:cubicBezTo>
                  <a:cubicBezTo>
                    <a:pt x="1179" y="137"/>
                    <a:pt x="1085" y="392"/>
                    <a:pt x="1186" y="606"/>
                  </a:cubicBezTo>
                  <a:lnTo>
                    <a:pt x="1939" y="2236"/>
                  </a:lnTo>
                  <a:lnTo>
                    <a:pt x="308" y="2993"/>
                  </a:lnTo>
                  <a:cubicBezTo>
                    <a:pt x="94" y="3089"/>
                    <a:pt x="1" y="3344"/>
                    <a:pt x="101" y="3555"/>
                  </a:cubicBezTo>
                  <a:cubicBezTo>
                    <a:pt x="171" y="3711"/>
                    <a:pt x="325" y="3803"/>
                    <a:pt x="486" y="3803"/>
                  </a:cubicBezTo>
                  <a:cubicBezTo>
                    <a:pt x="547" y="3803"/>
                    <a:pt x="608" y="3790"/>
                    <a:pt x="667" y="3763"/>
                  </a:cubicBezTo>
                  <a:lnTo>
                    <a:pt x="2297" y="3009"/>
                  </a:lnTo>
                  <a:lnTo>
                    <a:pt x="3054" y="4643"/>
                  </a:lnTo>
                  <a:cubicBezTo>
                    <a:pt x="3124" y="4797"/>
                    <a:pt x="3279" y="4889"/>
                    <a:pt x="3441" y="4889"/>
                  </a:cubicBezTo>
                  <a:cubicBezTo>
                    <a:pt x="3500" y="4889"/>
                    <a:pt x="3559" y="4877"/>
                    <a:pt x="3616" y="4850"/>
                  </a:cubicBezTo>
                  <a:cubicBezTo>
                    <a:pt x="3830" y="4750"/>
                    <a:pt x="3924" y="4499"/>
                    <a:pt x="3827" y="4285"/>
                  </a:cubicBezTo>
                  <a:lnTo>
                    <a:pt x="3070" y="2652"/>
                  </a:lnTo>
                  <a:lnTo>
                    <a:pt x="4704" y="1898"/>
                  </a:lnTo>
                  <a:cubicBezTo>
                    <a:pt x="4914" y="1798"/>
                    <a:pt x="5008" y="1547"/>
                    <a:pt x="4911" y="1332"/>
                  </a:cubicBezTo>
                  <a:cubicBezTo>
                    <a:pt x="4838" y="1177"/>
                    <a:pt x="4686" y="1085"/>
                    <a:pt x="4526" y="1085"/>
                  </a:cubicBezTo>
                  <a:cubicBezTo>
                    <a:pt x="4465" y="1085"/>
                    <a:pt x="4404" y="1098"/>
                    <a:pt x="4346" y="1125"/>
                  </a:cubicBezTo>
                  <a:lnTo>
                    <a:pt x="2712" y="1878"/>
                  </a:lnTo>
                  <a:lnTo>
                    <a:pt x="1959" y="248"/>
                  </a:lnTo>
                  <a:cubicBezTo>
                    <a:pt x="1886" y="92"/>
                    <a:pt x="1733" y="0"/>
                    <a:pt x="15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 name="Google Shape;155;p10"/>
            <p:cNvGrpSpPr/>
            <p:nvPr/>
          </p:nvGrpSpPr>
          <p:grpSpPr>
            <a:xfrm>
              <a:off x="317250" y="268825"/>
              <a:ext cx="8509400" cy="4605850"/>
              <a:chOff x="317250" y="268825"/>
              <a:chExt cx="8509400" cy="4605850"/>
            </a:xfrm>
          </p:grpSpPr>
          <p:sp>
            <p:nvSpPr>
              <p:cNvPr id="156" name="Google Shape;156;p10"/>
              <p:cNvSpPr/>
              <p:nvPr/>
            </p:nvSpPr>
            <p:spPr>
              <a:xfrm>
                <a:off x="3172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0"/>
              <p:cNvSpPr/>
              <p:nvPr/>
            </p:nvSpPr>
            <p:spPr>
              <a:xfrm rot="10800000">
                <a:off x="86695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 name="Google Shape;158;p10"/>
            <p:cNvSpPr/>
            <p:nvPr/>
          </p:nvSpPr>
          <p:spPr>
            <a:xfrm rot="-3000083">
              <a:off x="935724" y="4747579"/>
              <a:ext cx="496882" cy="342676"/>
            </a:xfrm>
            <a:custGeom>
              <a:rect b="b" l="l" r="r" t="t"/>
              <a:pathLst>
                <a:path extrusionOk="0" h="11031" w="15995">
                  <a:moveTo>
                    <a:pt x="4510" y="1"/>
                  </a:moveTo>
                  <a:cubicBezTo>
                    <a:pt x="4478" y="1"/>
                    <a:pt x="4445" y="5"/>
                    <a:pt x="4412" y="12"/>
                  </a:cubicBezTo>
                  <a:lnTo>
                    <a:pt x="368" y="990"/>
                  </a:lnTo>
                  <a:cubicBezTo>
                    <a:pt x="141" y="1047"/>
                    <a:pt x="0" y="1274"/>
                    <a:pt x="54" y="1502"/>
                  </a:cubicBezTo>
                  <a:cubicBezTo>
                    <a:pt x="102" y="1698"/>
                    <a:pt x="276" y="1829"/>
                    <a:pt x="467" y="1829"/>
                  </a:cubicBezTo>
                  <a:cubicBezTo>
                    <a:pt x="501" y="1829"/>
                    <a:pt x="535" y="1825"/>
                    <a:pt x="569" y="1817"/>
                  </a:cubicBezTo>
                  <a:lnTo>
                    <a:pt x="4198" y="939"/>
                  </a:lnTo>
                  <a:lnTo>
                    <a:pt x="5075" y="4572"/>
                  </a:lnTo>
                  <a:cubicBezTo>
                    <a:pt x="5120" y="4765"/>
                    <a:pt x="5295" y="4896"/>
                    <a:pt x="5486" y="4896"/>
                  </a:cubicBezTo>
                  <a:cubicBezTo>
                    <a:pt x="5519" y="4896"/>
                    <a:pt x="5553" y="4892"/>
                    <a:pt x="5587" y="4883"/>
                  </a:cubicBezTo>
                  <a:lnTo>
                    <a:pt x="9219" y="4009"/>
                  </a:lnTo>
                  <a:lnTo>
                    <a:pt x="10093" y="7638"/>
                  </a:lnTo>
                  <a:cubicBezTo>
                    <a:pt x="10141" y="7833"/>
                    <a:pt x="10315" y="7964"/>
                    <a:pt x="10509" y="7964"/>
                  </a:cubicBezTo>
                  <a:cubicBezTo>
                    <a:pt x="10542" y="7964"/>
                    <a:pt x="10575" y="7960"/>
                    <a:pt x="10608" y="7952"/>
                  </a:cubicBezTo>
                  <a:lnTo>
                    <a:pt x="14237" y="7076"/>
                  </a:lnTo>
                  <a:lnTo>
                    <a:pt x="15114" y="10704"/>
                  </a:lnTo>
                  <a:cubicBezTo>
                    <a:pt x="15160" y="10899"/>
                    <a:pt x="15336" y="11030"/>
                    <a:pt x="15528" y="11030"/>
                  </a:cubicBezTo>
                  <a:cubicBezTo>
                    <a:pt x="15560" y="11030"/>
                    <a:pt x="15593" y="11026"/>
                    <a:pt x="15626" y="11019"/>
                  </a:cubicBezTo>
                  <a:cubicBezTo>
                    <a:pt x="15858" y="10962"/>
                    <a:pt x="15994" y="10734"/>
                    <a:pt x="15941" y="10503"/>
                  </a:cubicBezTo>
                  <a:lnTo>
                    <a:pt x="14963" y="6463"/>
                  </a:lnTo>
                  <a:cubicBezTo>
                    <a:pt x="14918" y="6267"/>
                    <a:pt x="14744" y="6136"/>
                    <a:pt x="14554" y="6136"/>
                  </a:cubicBezTo>
                  <a:cubicBezTo>
                    <a:pt x="14520" y="6136"/>
                    <a:pt x="14486" y="6140"/>
                    <a:pt x="14452" y="6149"/>
                  </a:cubicBezTo>
                  <a:lnTo>
                    <a:pt x="10823" y="7025"/>
                  </a:lnTo>
                  <a:lnTo>
                    <a:pt x="9945" y="3393"/>
                  </a:lnTo>
                  <a:cubicBezTo>
                    <a:pt x="9897" y="3200"/>
                    <a:pt x="9726" y="3069"/>
                    <a:pt x="9534" y="3069"/>
                  </a:cubicBezTo>
                  <a:cubicBezTo>
                    <a:pt x="9500" y="3069"/>
                    <a:pt x="9465" y="3073"/>
                    <a:pt x="9430" y="3082"/>
                  </a:cubicBezTo>
                  <a:lnTo>
                    <a:pt x="5801" y="3955"/>
                  </a:lnTo>
                  <a:lnTo>
                    <a:pt x="4924" y="327"/>
                  </a:lnTo>
                  <a:cubicBezTo>
                    <a:pt x="4879" y="132"/>
                    <a:pt x="4703" y="1"/>
                    <a:pt x="4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0"/>
            <p:cNvSpPr/>
            <p:nvPr/>
          </p:nvSpPr>
          <p:spPr>
            <a:xfrm>
              <a:off x="7649030" y="4686859"/>
              <a:ext cx="336421" cy="336596"/>
            </a:xfrm>
            <a:custGeom>
              <a:rect b="b" l="l" r="r" t="t"/>
              <a:pathLst>
                <a:path extrusionOk="0" h="5775" w="5772">
                  <a:moveTo>
                    <a:pt x="2886" y="854"/>
                  </a:moveTo>
                  <a:cubicBezTo>
                    <a:pt x="4008" y="854"/>
                    <a:pt x="4921" y="1765"/>
                    <a:pt x="4921" y="2890"/>
                  </a:cubicBezTo>
                  <a:cubicBezTo>
                    <a:pt x="4921" y="4011"/>
                    <a:pt x="4008" y="4924"/>
                    <a:pt x="2886" y="4924"/>
                  </a:cubicBezTo>
                  <a:cubicBezTo>
                    <a:pt x="1765" y="4924"/>
                    <a:pt x="851" y="4011"/>
                    <a:pt x="851" y="2890"/>
                  </a:cubicBezTo>
                  <a:cubicBezTo>
                    <a:pt x="851" y="1765"/>
                    <a:pt x="1765" y="854"/>
                    <a:pt x="2886" y="854"/>
                  </a:cubicBezTo>
                  <a:close/>
                  <a:moveTo>
                    <a:pt x="2886" y="1"/>
                  </a:moveTo>
                  <a:cubicBezTo>
                    <a:pt x="1296" y="1"/>
                    <a:pt x="1" y="1296"/>
                    <a:pt x="1" y="2890"/>
                  </a:cubicBezTo>
                  <a:cubicBezTo>
                    <a:pt x="1" y="4479"/>
                    <a:pt x="1296" y="5774"/>
                    <a:pt x="2886" y="5774"/>
                  </a:cubicBezTo>
                  <a:cubicBezTo>
                    <a:pt x="4480" y="5774"/>
                    <a:pt x="5771" y="4479"/>
                    <a:pt x="5771" y="2890"/>
                  </a:cubicBezTo>
                  <a:cubicBezTo>
                    <a:pt x="5771" y="1296"/>
                    <a:pt x="4480" y="1"/>
                    <a:pt x="2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 name="Google Shape;160;p10"/>
          <p:cNvSpPr txBox="1"/>
          <p:nvPr>
            <p:ph type="ctrTitle"/>
          </p:nvPr>
        </p:nvSpPr>
        <p:spPr>
          <a:xfrm>
            <a:off x="720050" y="349067"/>
            <a:ext cx="7265400" cy="8349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3F3F3"/>
              </a:buClr>
              <a:buSzPts val="2400"/>
              <a:buNone/>
              <a:defRPr sz="3000"/>
            </a:lvl1pPr>
            <a:lvl2pPr lvl="1" rtl="0">
              <a:spcBef>
                <a:spcPts val="0"/>
              </a:spcBef>
              <a:spcAft>
                <a:spcPts val="0"/>
              </a:spcAft>
              <a:buClr>
                <a:srgbClr val="F3F3F3"/>
              </a:buClr>
              <a:buSzPts val="2400"/>
              <a:buNone/>
              <a:defRPr sz="2400">
                <a:solidFill>
                  <a:srgbClr val="F3F3F3"/>
                </a:solidFill>
              </a:defRPr>
            </a:lvl2pPr>
            <a:lvl3pPr lvl="2" rtl="0">
              <a:spcBef>
                <a:spcPts val="0"/>
              </a:spcBef>
              <a:spcAft>
                <a:spcPts val="0"/>
              </a:spcAft>
              <a:buClr>
                <a:srgbClr val="F3F3F3"/>
              </a:buClr>
              <a:buSzPts val="2400"/>
              <a:buNone/>
              <a:defRPr sz="2400">
                <a:solidFill>
                  <a:srgbClr val="F3F3F3"/>
                </a:solidFill>
              </a:defRPr>
            </a:lvl3pPr>
            <a:lvl4pPr lvl="3" rtl="0">
              <a:spcBef>
                <a:spcPts val="0"/>
              </a:spcBef>
              <a:spcAft>
                <a:spcPts val="0"/>
              </a:spcAft>
              <a:buClr>
                <a:srgbClr val="F3F3F3"/>
              </a:buClr>
              <a:buSzPts val="2400"/>
              <a:buNone/>
              <a:defRPr sz="2400">
                <a:solidFill>
                  <a:srgbClr val="F3F3F3"/>
                </a:solidFill>
              </a:defRPr>
            </a:lvl4pPr>
            <a:lvl5pPr lvl="4" rtl="0">
              <a:spcBef>
                <a:spcPts val="0"/>
              </a:spcBef>
              <a:spcAft>
                <a:spcPts val="0"/>
              </a:spcAft>
              <a:buClr>
                <a:srgbClr val="F3F3F3"/>
              </a:buClr>
              <a:buSzPts val="2400"/>
              <a:buNone/>
              <a:defRPr sz="2400">
                <a:solidFill>
                  <a:srgbClr val="F3F3F3"/>
                </a:solidFill>
              </a:defRPr>
            </a:lvl5pPr>
            <a:lvl6pPr lvl="5" rtl="0">
              <a:spcBef>
                <a:spcPts val="0"/>
              </a:spcBef>
              <a:spcAft>
                <a:spcPts val="0"/>
              </a:spcAft>
              <a:buClr>
                <a:srgbClr val="F3F3F3"/>
              </a:buClr>
              <a:buSzPts val="2400"/>
              <a:buNone/>
              <a:defRPr sz="2400">
                <a:solidFill>
                  <a:srgbClr val="F3F3F3"/>
                </a:solidFill>
              </a:defRPr>
            </a:lvl6pPr>
            <a:lvl7pPr lvl="6" rtl="0">
              <a:spcBef>
                <a:spcPts val="0"/>
              </a:spcBef>
              <a:spcAft>
                <a:spcPts val="0"/>
              </a:spcAft>
              <a:buClr>
                <a:srgbClr val="F3F3F3"/>
              </a:buClr>
              <a:buSzPts val="2400"/>
              <a:buNone/>
              <a:defRPr sz="2400">
                <a:solidFill>
                  <a:srgbClr val="F3F3F3"/>
                </a:solidFill>
              </a:defRPr>
            </a:lvl7pPr>
            <a:lvl8pPr lvl="7" rtl="0">
              <a:spcBef>
                <a:spcPts val="0"/>
              </a:spcBef>
              <a:spcAft>
                <a:spcPts val="0"/>
              </a:spcAft>
              <a:buClr>
                <a:srgbClr val="F3F3F3"/>
              </a:buClr>
              <a:buSzPts val="2400"/>
              <a:buNone/>
              <a:defRPr sz="2400">
                <a:solidFill>
                  <a:srgbClr val="F3F3F3"/>
                </a:solidFill>
              </a:defRPr>
            </a:lvl8pPr>
            <a:lvl9pPr lvl="8" rtl="0">
              <a:spcBef>
                <a:spcPts val="0"/>
              </a:spcBef>
              <a:spcAft>
                <a:spcPts val="0"/>
              </a:spcAft>
              <a:buClr>
                <a:srgbClr val="F3F3F3"/>
              </a:buClr>
              <a:buSzPts val="2400"/>
              <a:buNone/>
              <a:defRPr sz="2400">
                <a:solidFill>
                  <a:srgbClr val="F3F3F3"/>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3" Type="http://schemas.openxmlformats.org/officeDocument/2006/relationships/slideLayout" Target="../slideLayouts/slideLayout38.xml"/><Relationship Id="rId12"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dk1"/>
            </a:gs>
            <a:gs pos="100000">
              <a:schemeClr val="lt1"/>
            </a:gs>
          </a:gsLst>
          <a:lin ang="5400700"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2"/>
              </a:buClr>
              <a:buSzPts val="4800"/>
              <a:buFont typeface="Squada One"/>
              <a:buNone/>
              <a:defRPr sz="4800">
                <a:solidFill>
                  <a:schemeClr val="accent2"/>
                </a:solidFill>
                <a:latin typeface="Squada One"/>
                <a:ea typeface="Squada One"/>
                <a:cs typeface="Squada One"/>
                <a:sym typeface="Squada One"/>
              </a:defRPr>
            </a:lvl1pPr>
            <a:lvl2pPr lvl="1">
              <a:spcBef>
                <a:spcPts val="0"/>
              </a:spcBef>
              <a:spcAft>
                <a:spcPts val="0"/>
              </a:spcAft>
              <a:buClr>
                <a:schemeClr val="accent2"/>
              </a:buClr>
              <a:buSzPts val="4800"/>
              <a:buFont typeface="Squada One"/>
              <a:buNone/>
              <a:defRPr sz="4800">
                <a:solidFill>
                  <a:schemeClr val="accent2"/>
                </a:solidFill>
                <a:latin typeface="Squada One"/>
                <a:ea typeface="Squada One"/>
                <a:cs typeface="Squada One"/>
                <a:sym typeface="Squada One"/>
              </a:defRPr>
            </a:lvl2pPr>
            <a:lvl3pPr lvl="2">
              <a:spcBef>
                <a:spcPts val="0"/>
              </a:spcBef>
              <a:spcAft>
                <a:spcPts val="0"/>
              </a:spcAft>
              <a:buClr>
                <a:schemeClr val="accent2"/>
              </a:buClr>
              <a:buSzPts val="4800"/>
              <a:buFont typeface="Squada One"/>
              <a:buNone/>
              <a:defRPr sz="4800">
                <a:solidFill>
                  <a:schemeClr val="accent2"/>
                </a:solidFill>
                <a:latin typeface="Squada One"/>
                <a:ea typeface="Squada One"/>
                <a:cs typeface="Squada One"/>
                <a:sym typeface="Squada One"/>
              </a:defRPr>
            </a:lvl3pPr>
            <a:lvl4pPr lvl="3">
              <a:spcBef>
                <a:spcPts val="0"/>
              </a:spcBef>
              <a:spcAft>
                <a:spcPts val="0"/>
              </a:spcAft>
              <a:buClr>
                <a:schemeClr val="accent2"/>
              </a:buClr>
              <a:buSzPts val="4800"/>
              <a:buFont typeface="Squada One"/>
              <a:buNone/>
              <a:defRPr sz="4800">
                <a:solidFill>
                  <a:schemeClr val="accent2"/>
                </a:solidFill>
                <a:latin typeface="Squada One"/>
                <a:ea typeface="Squada One"/>
                <a:cs typeface="Squada One"/>
                <a:sym typeface="Squada One"/>
              </a:defRPr>
            </a:lvl4pPr>
            <a:lvl5pPr lvl="4">
              <a:spcBef>
                <a:spcPts val="0"/>
              </a:spcBef>
              <a:spcAft>
                <a:spcPts val="0"/>
              </a:spcAft>
              <a:buClr>
                <a:schemeClr val="accent2"/>
              </a:buClr>
              <a:buSzPts val="4800"/>
              <a:buFont typeface="Squada One"/>
              <a:buNone/>
              <a:defRPr sz="4800">
                <a:solidFill>
                  <a:schemeClr val="accent2"/>
                </a:solidFill>
                <a:latin typeface="Squada One"/>
                <a:ea typeface="Squada One"/>
                <a:cs typeface="Squada One"/>
                <a:sym typeface="Squada One"/>
              </a:defRPr>
            </a:lvl5pPr>
            <a:lvl6pPr lvl="5">
              <a:spcBef>
                <a:spcPts val="0"/>
              </a:spcBef>
              <a:spcAft>
                <a:spcPts val="0"/>
              </a:spcAft>
              <a:buClr>
                <a:schemeClr val="accent2"/>
              </a:buClr>
              <a:buSzPts val="4800"/>
              <a:buFont typeface="Squada One"/>
              <a:buNone/>
              <a:defRPr sz="4800">
                <a:solidFill>
                  <a:schemeClr val="accent2"/>
                </a:solidFill>
                <a:latin typeface="Squada One"/>
                <a:ea typeface="Squada One"/>
                <a:cs typeface="Squada One"/>
                <a:sym typeface="Squada One"/>
              </a:defRPr>
            </a:lvl6pPr>
            <a:lvl7pPr lvl="6">
              <a:spcBef>
                <a:spcPts val="0"/>
              </a:spcBef>
              <a:spcAft>
                <a:spcPts val="0"/>
              </a:spcAft>
              <a:buClr>
                <a:schemeClr val="accent2"/>
              </a:buClr>
              <a:buSzPts val="4800"/>
              <a:buFont typeface="Squada One"/>
              <a:buNone/>
              <a:defRPr sz="4800">
                <a:solidFill>
                  <a:schemeClr val="accent2"/>
                </a:solidFill>
                <a:latin typeface="Squada One"/>
                <a:ea typeface="Squada One"/>
                <a:cs typeface="Squada One"/>
                <a:sym typeface="Squada One"/>
              </a:defRPr>
            </a:lvl7pPr>
            <a:lvl8pPr lvl="7">
              <a:spcBef>
                <a:spcPts val="0"/>
              </a:spcBef>
              <a:spcAft>
                <a:spcPts val="0"/>
              </a:spcAft>
              <a:buClr>
                <a:schemeClr val="accent2"/>
              </a:buClr>
              <a:buSzPts val="4800"/>
              <a:buFont typeface="Squada One"/>
              <a:buNone/>
              <a:defRPr sz="4800">
                <a:solidFill>
                  <a:schemeClr val="accent2"/>
                </a:solidFill>
                <a:latin typeface="Squada One"/>
                <a:ea typeface="Squada One"/>
                <a:cs typeface="Squada One"/>
                <a:sym typeface="Squada One"/>
              </a:defRPr>
            </a:lvl8pPr>
            <a:lvl9pPr lvl="8">
              <a:spcBef>
                <a:spcPts val="0"/>
              </a:spcBef>
              <a:spcAft>
                <a:spcPts val="0"/>
              </a:spcAft>
              <a:buClr>
                <a:schemeClr val="accent2"/>
              </a:buClr>
              <a:buSzPts val="4800"/>
              <a:buFont typeface="Squada One"/>
              <a:buNone/>
              <a:defRPr sz="4800">
                <a:solidFill>
                  <a:schemeClr val="accent2"/>
                </a:solidFill>
                <a:latin typeface="Squada One"/>
                <a:ea typeface="Squada One"/>
                <a:cs typeface="Squada One"/>
                <a:sym typeface="Squada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accent2"/>
              </a:buClr>
              <a:buSzPts val="1400"/>
              <a:buFont typeface="Barlow"/>
              <a:buChar char="●"/>
              <a:defRPr>
                <a:solidFill>
                  <a:schemeClr val="accent2"/>
                </a:solidFill>
                <a:latin typeface="Barlow"/>
                <a:ea typeface="Barlow"/>
                <a:cs typeface="Barlow"/>
                <a:sym typeface="Barlow"/>
              </a:defRPr>
            </a:lvl1pPr>
            <a:lvl2pPr indent="-317500" lvl="1" marL="914400">
              <a:lnSpc>
                <a:spcPct val="115000"/>
              </a:lnSpc>
              <a:spcBef>
                <a:spcPts val="1600"/>
              </a:spcBef>
              <a:spcAft>
                <a:spcPts val="0"/>
              </a:spcAft>
              <a:buClr>
                <a:schemeClr val="accent2"/>
              </a:buClr>
              <a:buSzPts val="1400"/>
              <a:buFont typeface="Barlow"/>
              <a:buChar char="○"/>
              <a:defRPr>
                <a:solidFill>
                  <a:schemeClr val="accent2"/>
                </a:solidFill>
                <a:latin typeface="Barlow"/>
                <a:ea typeface="Barlow"/>
                <a:cs typeface="Barlow"/>
                <a:sym typeface="Barlow"/>
              </a:defRPr>
            </a:lvl2pPr>
            <a:lvl3pPr indent="-317500" lvl="2" marL="1371600">
              <a:lnSpc>
                <a:spcPct val="115000"/>
              </a:lnSpc>
              <a:spcBef>
                <a:spcPts val="1600"/>
              </a:spcBef>
              <a:spcAft>
                <a:spcPts val="0"/>
              </a:spcAft>
              <a:buClr>
                <a:schemeClr val="accent2"/>
              </a:buClr>
              <a:buSzPts val="1400"/>
              <a:buFont typeface="Barlow"/>
              <a:buChar char="■"/>
              <a:defRPr>
                <a:solidFill>
                  <a:schemeClr val="accent2"/>
                </a:solidFill>
                <a:latin typeface="Barlow"/>
                <a:ea typeface="Barlow"/>
                <a:cs typeface="Barlow"/>
                <a:sym typeface="Barlow"/>
              </a:defRPr>
            </a:lvl3pPr>
            <a:lvl4pPr indent="-317500" lvl="3" marL="1828800">
              <a:lnSpc>
                <a:spcPct val="115000"/>
              </a:lnSpc>
              <a:spcBef>
                <a:spcPts val="1600"/>
              </a:spcBef>
              <a:spcAft>
                <a:spcPts val="0"/>
              </a:spcAft>
              <a:buClr>
                <a:schemeClr val="accent2"/>
              </a:buClr>
              <a:buSzPts val="1400"/>
              <a:buFont typeface="Barlow"/>
              <a:buChar char="●"/>
              <a:defRPr>
                <a:solidFill>
                  <a:schemeClr val="accent2"/>
                </a:solidFill>
                <a:latin typeface="Barlow"/>
                <a:ea typeface="Barlow"/>
                <a:cs typeface="Barlow"/>
                <a:sym typeface="Barlow"/>
              </a:defRPr>
            </a:lvl4pPr>
            <a:lvl5pPr indent="-317500" lvl="4" marL="2286000">
              <a:lnSpc>
                <a:spcPct val="115000"/>
              </a:lnSpc>
              <a:spcBef>
                <a:spcPts val="1600"/>
              </a:spcBef>
              <a:spcAft>
                <a:spcPts val="0"/>
              </a:spcAft>
              <a:buClr>
                <a:schemeClr val="accent2"/>
              </a:buClr>
              <a:buSzPts val="1400"/>
              <a:buFont typeface="Barlow"/>
              <a:buChar char="○"/>
              <a:defRPr>
                <a:solidFill>
                  <a:schemeClr val="accent2"/>
                </a:solidFill>
                <a:latin typeface="Barlow"/>
                <a:ea typeface="Barlow"/>
                <a:cs typeface="Barlow"/>
                <a:sym typeface="Barlow"/>
              </a:defRPr>
            </a:lvl5pPr>
            <a:lvl6pPr indent="-317500" lvl="5" marL="2743200">
              <a:lnSpc>
                <a:spcPct val="115000"/>
              </a:lnSpc>
              <a:spcBef>
                <a:spcPts val="1600"/>
              </a:spcBef>
              <a:spcAft>
                <a:spcPts val="0"/>
              </a:spcAft>
              <a:buClr>
                <a:schemeClr val="accent2"/>
              </a:buClr>
              <a:buSzPts val="1400"/>
              <a:buFont typeface="Barlow"/>
              <a:buChar char="■"/>
              <a:defRPr>
                <a:solidFill>
                  <a:schemeClr val="accent2"/>
                </a:solidFill>
                <a:latin typeface="Barlow"/>
                <a:ea typeface="Barlow"/>
                <a:cs typeface="Barlow"/>
                <a:sym typeface="Barlow"/>
              </a:defRPr>
            </a:lvl6pPr>
            <a:lvl7pPr indent="-317500" lvl="6" marL="3200400">
              <a:lnSpc>
                <a:spcPct val="115000"/>
              </a:lnSpc>
              <a:spcBef>
                <a:spcPts val="1600"/>
              </a:spcBef>
              <a:spcAft>
                <a:spcPts val="0"/>
              </a:spcAft>
              <a:buClr>
                <a:schemeClr val="accent2"/>
              </a:buClr>
              <a:buSzPts val="1400"/>
              <a:buFont typeface="Barlow"/>
              <a:buChar char="●"/>
              <a:defRPr>
                <a:solidFill>
                  <a:schemeClr val="accent2"/>
                </a:solidFill>
                <a:latin typeface="Barlow"/>
                <a:ea typeface="Barlow"/>
                <a:cs typeface="Barlow"/>
                <a:sym typeface="Barlow"/>
              </a:defRPr>
            </a:lvl7pPr>
            <a:lvl8pPr indent="-317500" lvl="7" marL="3657600">
              <a:lnSpc>
                <a:spcPct val="115000"/>
              </a:lnSpc>
              <a:spcBef>
                <a:spcPts val="1600"/>
              </a:spcBef>
              <a:spcAft>
                <a:spcPts val="0"/>
              </a:spcAft>
              <a:buClr>
                <a:schemeClr val="accent2"/>
              </a:buClr>
              <a:buSzPts val="1400"/>
              <a:buFont typeface="Barlow"/>
              <a:buChar char="○"/>
              <a:defRPr>
                <a:solidFill>
                  <a:schemeClr val="accent2"/>
                </a:solidFill>
                <a:latin typeface="Barlow"/>
                <a:ea typeface="Barlow"/>
                <a:cs typeface="Barlow"/>
                <a:sym typeface="Barlow"/>
              </a:defRPr>
            </a:lvl8pPr>
            <a:lvl9pPr indent="-317500" lvl="8" marL="4114800">
              <a:lnSpc>
                <a:spcPct val="115000"/>
              </a:lnSpc>
              <a:spcBef>
                <a:spcPts val="1600"/>
              </a:spcBef>
              <a:spcAft>
                <a:spcPts val="1600"/>
              </a:spcAft>
              <a:buClr>
                <a:schemeClr val="accent2"/>
              </a:buClr>
              <a:buSzPts val="1400"/>
              <a:buFont typeface="Barlow"/>
              <a:buChar char="■"/>
              <a:defRPr>
                <a:solidFill>
                  <a:schemeClr val="accent2"/>
                </a:solidFill>
                <a:latin typeface="Barlow"/>
                <a:ea typeface="Barlow"/>
                <a:cs typeface="Barlow"/>
                <a:sym typeface="Barlow"/>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53" name="Shape 453"/>
        <p:cNvGrpSpPr/>
        <p:nvPr/>
      </p:nvGrpSpPr>
      <p:grpSpPr>
        <a:xfrm>
          <a:off x="0" y="0"/>
          <a:ext cx="0" cy="0"/>
          <a:chOff x="0" y="0"/>
          <a:chExt cx="0" cy="0"/>
        </a:xfrm>
      </p:grpSpPr>
      <p:sp>
        <p:nvSpPr>
          <p:cNvPr id="454" name="Google Shape;454;p2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Century Gothic"/>
              <a:buNone/>
              <a:defRPr b="0" i="0" sz="3300" u="none" cap="none" strike="noStrike">
                <a:solidFill>
                  <a:schemeClr val="lt1"/>
                </a:solidFill>
                <a:latin typeface="Century Gothic"/>
                <a:ea typeface="Century Gothic"/>
                <a:cs typeface="Century Gothic"/>
                <a:sym typeface="Century Gothic"/>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455" name="Google Shape;455;p2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lt1"/>
              </a:buClr>
              <a:buSzPts val="2100"/>
              <a:buFont typeface="Arial"/>
              <a:buChar char="•"/>
              <a:defRPr b="0" i="0" sz="2100" u="none" cap="none" strike="noStrike">
                <a:solidFill>
                  <a:schemeClr val="lt1"/>
                </a:solidFill>
                <a:latin typeface="Palatino Linotype"/>
                <a:ea typeface="Palatino Linotype"/>
                <a:cs typeface="Palatino Linotype"/>
                <a:sym typeface="Palatino Linotype"/>
              </a:defRPr>
            </a:lvl1pPr>
            <a:lvl2pPr indent="-342900" lvl="1" marL="914400" marR="0" rtl="0" algn="l">
              <a:lnSpc>
                <a:spcPct val="90000"/>
              </a:lnSpc>
              <a:spcBef>
                <a:spcPts val="400"/>
              </a:spcBef>
              <a:spcAft>
                <a:spcPts val="0"/>
              </a:spcAft>
              <a:buClr>
                <a:schemeClr val="lt1"/>
              </a:buClr>
              <a:buSzPts val="1800"/>
              <a:buFont typeface="Arial"/>
              <a:buChar char="•"/>
              <a:defRPr b="0" i="0" sz="1800" u="none" cap="none" strike="noStrike">
                <a:solidFill>
                  <a:schemeClr val="lt1"/>
                </a:solidFill>
                <a:latin typeface="Palatino Linotype"/>
                <a:ea typeface="Palatino Linotype"/>
                <a:cs typeface="Palatino Linotype"/>
                <a:sym typeface="Palatino Linotype"/>
              </a:defRPr>
            </a:lvl2pPr>
            <a:lvl3pPr indent="-323850" lvl="2" marL="1371600" marR="0" rtl="0" algn="l">
              <a:lnSpc>
                <a:spcPct val="90000"/>
              </a:lnSpc>
              <a:spcBef>
                <a:spcPts val="400"/>
              </a:spcBef>
              <a:spcAft>
                <a:spcPts val="0"/>
              </a:spcAft>
              <a:buClr>
                <a:schemeClr val="lt1"/>
              </a:buClr>
              <a:buSzPts val="1500"/>
              <a:buFont typeface="Arial"/>
              <a:buChar char="•"/>
              <a:defRPr b="0" i="0" sz="1500" u="none" cap="none" strike="noStrike">
                <a:solidFill>
                  <a:schemeClr val="lt1"/>
                </a:solidFill>
                <a:latin typeface="Palatino Linotype"/>
                <a:ea typeface="Palatino Linotype"/>
                <a:cs typeface="Palatino Linotype"/>
                <a:sym typeface="Palatino Linotype"/>
              </a:defRPr>
            </a:lvl3pPr>
            <a:lvl4pPr indent="-317500" lvl="3" marL="18288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Palatino Linotype"/>
                <a:ea typeface="Palatino Linotype"/>
                <a:cs typeface="Palatino Linotype"/>
                <a:sym typeface="Palatino Linotype"/>
              </a:defRPr>
            </a:lvl4pPr>
            <a:lvl5pPr indent="-317500" lvl="4" marL="2286000" marR="0" rtl="0" algn="l">
              <a:lnSpc>
                <a:spcPct val="90000"/>
              </a:lnSpc>
              <a:spcBef>
                <a:spcPts val="400"/>
              </a:spcBef>
              <a:spcAft>
                <a:spcPts val="0"/>
              </a:spcAft>
              <a:buClr>
                <a:schemeClr val="lt1"/>
              </a:buClr>
              <a:buSzPts val="1400"/>
              <a:buFont typeface="Arial"/>
              <a:buChar char="•"/>
              <a:defRPr b="0" i="0" sz="1400" u="none" cap="none" strike="noStrike">
                <a:solidFill>
                  <a:schemeClr val="lt1"/>
                </a:solidFill>
                <a:latin typeface="Palatino Linotype"/>
                <a:ea typeface="Palatino Linotype"/>
                <a:cs typeface="Palatino Linotype"/>
                <a:sym typeface="Palatino Linotype"/>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alatino Linotype"/>
                <a:ea typeface="Palatino Linotype"/>
                <a:cs typeface="Palatino Linotype"/>
                <a:sym typeface="Palatino Linotype"/>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alatino Linotype"/>
                <a:ea typeface="Palatino Linotype"/>
                <a:cs typeface="Palatino Linotype"/>
                <a:sym typeface="Palatino Linotype"/>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alatino Linotype"/>
                <a:ea typeface="Palatino Linotype"/>
                <a:cs typeface="Palatino Linotype"/>
                <a:sym typeface="Palatino Linotype"/>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Palatino Linotype"/>
                <a:ea typeface="Palatino Linotype"/>
                <a:cs typeface="Palatino Linotype"/>
                <a:sym typeface="Palatino Linotype"/>
              </a:defRPr>
            </a:lvl9pPr>
          </a:lstStyle>
          <a:p/>
        </p:txBody>
      </p:sp>
      <p:sp>
        <p:nvSpPr>
          <p:cNvPr id="456" name="Google Shape;456;p2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Palatino Linotype"/>
                <a:ea typeface="Palatino Linotype"/>
                <a:cs typeface="Palatino Linotype"/>
                <a:sym typeface="Palatino Linotype"/>
              </a:defRPr>
            </a:lvl1pPr>
            <a:lvl2pPr indent="0" lvl="1" marL="0" marR="0" rtl="0" algn="r">
              <a:spcBef>
                <a:spcPts val="0"/>
              </a:spcBef>
              <a:buNone/>
              <a:defRPr b="0" i="0" sz="900" u="none" cap="none" strike="noStrike">
                <a:solidFill>
                  <a:srgbClr val="888888"/>
                </a:solidFill>
                <a:latin typeface="Palatino Linotype"/>
                <a:ea typeface="Palatino Linotype"/>
                <a:cs typeface="Palatino Linotype"/>
                <a:sym typeface="Palatino Linotype"/>
              </a:defRPr>
            </a:lvl2pPr>
            <a:lvl3pPr indent="0" lvl="2" marL="0" marR="0" rtl="0" algn="r">
              <a:spcBef>
                <a:spcPts val="0"/>
              </a:spcBef>
              <a:buNone/>
              <a:defRPr b="0" i="0" sz="900" u="none" cap="none" strike="noStrike">
                <a:solidFill>
                  <a:srgbClr val="888888"/>
                </a:solidFill>
                <a:latin typeface="Palatino Linotype"/>
                <a:ea typeface="Palatino Linotype"/>
                <a:cs typeface="Palatino Linotype"/>
                <a:sym typeface="Palatino Linotype"/>
              </a:defRPr>
            </a:lvl3pPr>
            <a:lvl4pPr indent="0" lvl="3" marL="0" marR="0" rtl="0" algn="r">
              <a:spcBef>
                <a:spcPts val="0"/>
              </a:spcBef>
              <a:buNone/>
              <a:defRPr b="0" i="0" sz="900" u="none" cap="none" strike="noStrike">
                <a:solidFill>
                  <a:srgbClr val="888888"/>
                </a:solidFill>
                <a:latin typeface="Palatino Linotype"/>
                <a:ea typeface="Palatino Linotype"/>
                <a:cs typeface="Palatino Linotype"/>
                <a:sym typeface="Palatino Linotype"/>
              </a:defRPr>
            </a:lvl4pPr>
            <a:lvl5pPr indent="0" lvl="4" marL="0" marR="0" rtl="0" algn="r">
              <a:spcBef>
                <a:spcPts val="0"/>
              </a:spcBef>
              <a:buNone/>
              <a:defRPr b="0" i="0" sz="900" u="none" cap="none" strike="noStrike">
                <a:solidFill>
                  <a:srgbClr val="888888"/>
                </a:solidFill>
                <a:latin typeface="Palatino Linotype"/>
                <a:ea typeface="Palatino Linotype"/>
                <a:cs typeface="Palatino Linotype"/>
                <a:sym typeface="Palatino Linotype"/>
              </a:defRPr>
            </a:lvl5pPr>
            <a:lvl6pPr indent="0" lvl="5" marL="0" marR="0" rtl="0" algn="r">
              <a:spcBef>
                <a:spcPts val="0"/>
              </a:spcBef>
              <a:buNone/>
              <a:defRPr b="0" i="0" sz="900" u="none" cap="none" strike="noStrike">
                <a:solidFill>
                  <a:srgbClr val="888888"/>
                </a:solidFill>
                <a:latin typeface="Palatino Linotype"/>
                <a:ea typeface="Palatino Linotype"/>
                <a:cs typeface="Palatino Linotype"/>
                <a:sym typeface="Palatino Linotype"/>
              </a:defRPr>
            </a:lvl6pPr>
            <a:lvl7pPr indent="0" lvl="6" marL="0" marR="0" rtl="0" algn="r">
              <a:spcBef>
                <a:spcPts val="0"/>
              </a:spcBef>
              <a:buNone/>
              <a:defRPr b="0" i="0" sz="900" u="none" cap="none" strike="noStrike">
                <a:solidFill>
                  <a:srgbClr val="888888"/>
                </a:solidFill>
                <a:latin typeface="Palatino Linotype"/>
                <a:ea typeface="Palatino Linotype"/>
                <a:cs typeface="Palatino Linotype"/>
                <a:sym typeface="Palatino Linotype"/>
              </a:defRPr>
            </a:lvl7pPr>
            <a:lvl8pPr indent="0" lvl="7" marL="0" marR="0" rtl="0" algn="r">
              <a:spcBef>
                <a:spcPts val="0"/>
              </a:spcBef>
              <a:buNone/>
              <a:defRPr b="0" i="0" sz="900" u="none" cap="none" strike="noStrike">
                <a:solidFill>
                  <a:srgbClr val="888888"/>
                </a:solidFill>
                <a:latin typeface="Palatino Linotype"/>
                <a:ea typeface="Palatino Linotype"/>
                <a:cs typeface="Palatino Linotype"/>
                <a:sym typeface="Palatino Linotype"/>
              </a:defRPr>
            </a:lvl8pPr>
            <a:lvl9pPr indent="0" lvl="8" marL="0" marR="0" rtl="0" algn="r">
              <a:spcBef>
                <a:spcPts val="0"/>
              </a:spcBef>
              <a:buNone/>
              <a:defRPr b="0" i="0" sz="900" u="none" cap="none" strike="noStrike">
                <a:solidFill>
                  <a:srgbClr val="888888"/>
                </a:solidFill>
                <a:latin typeface="Palatino Linotype"/>
                <a:ea typeface="Palatino Linotype"/>
                <a:cs typeface="Palatino Linotype"/>
                <a:sym typeface="Palatino Linotyp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hyperlink" Target="https://www.flickr.com/photos/15609463@N03/14115831809" TargetMode="External"/><Relationship Id="rId5" Type="http://schemas.openxmlformats.org/officeDocument/2006/relationships/hyperlink" Target="https://www.flickr.com/photos/15609463@N03" TargetMode="External"/><Relationship Id="rId6" Type="http://schemas.openxmlformats.org/officeDocument/2006/relationships/hyperlink" Target="https://creativecommons.org/licenses/by-nc/2.0/?ref=openvers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hyperlink" Target="https://www.flickr.com/photos/22394551@N03/2175221420" TargetMode="External"/><Relationship Id="rId4" Type="http://schemas.openxmlformats.org/officeDocument/2006/relationships/hyperlink" Target="https://www.flickr.com/photos/22394551@N03" TargetMode="External"/><Relationship Id="rId5" Type="http://schemas.openxmlformats.org/officeDocument/2006/relationships/hyperlink" Target="https://creativecommons.org/licenses/by/2.0/?ref=openverse" TargetMode="External"/><Relationship Id="rId6"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hyperlink" Target="https://www.flickr.com/photos/23601773@N02/5983778721" TargetMode="External"/><Relationship Id="rId5" Type="http://schemas.openxmlformats.org/officeDocument/2006/relationships/hyperlink" Target="https://www.flickr.com/photos/23601773@N02" TargetMode="External"/><Relationship Id="rId6" Type="http://schemas.openxmlformats.org/officeDocument/2006/relationships/hyperlink" Target="https://creativecommons.org/licenses/by-sa/2.0/?ref=openvers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hyperlink" Target="https://www.flickr.com/photos/19257752@N00/3261603273" TargetMode="External"/><Relationship Id="rId9" Type="http://schemas.openxmlformats.org/officeDocument/2006/relationships/hyperlink" Target="https://www.flickr.com/photos/39415781@N06" TargetMode="External"/><Relationship Id="rId5" Type="http://schemas.openxmlformats.org/officeDocument/2006/relationships/hyperlink" Target="https://www.flickr.com/photos/19257752@N00" TargetMode="External"/><Relationship Id="rId6" Type="http://schemas.openxmlformats.org/officeDocument/2006/relationships/hyperlink" Target="https://creativecommons.org/licenses/by/2.0/?ref=openverse" TargetMode="External"/><Relationship Id="rId7" Type="http://schemas.openxmlformats.org/officeDocument/2006/relationships/image" Target="../media/image8.png"/><Relationship Id="rId8" Type="http://schemas.openxmlformats.org/officeDocument/2006/relationships/hyperlink" Target="https://www.flickr.com/photos/39415781@N06/3636637558" TargetMode="External"/><Relationship Id="rId10" Type="http://schemas.openxmlformats.org/officeDocument/2006/relationships/hyperlink" Target="https://creativecommons.org/licenses/by/2.0/?ref=openvers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1"/>
            </a:gs>
            <a:gs pos="100000">
              <a:schemeClr val="lt1"/>
            </a:gs>
          </a:gsLst>
          <a:lin ang="5400700" scaled="0"/>
        </a:gradFill>
      </p:bgPr>
    </p:bg>
    <p:spTree>
      <p:nvGrpSpPr>
        <p:cNvPr id="504" name="Shape 504"/>
        <p:cNvGrpSpPr/>
        <p:nvPr/>
      </p:nvGrpSpPr>
      <p:grpSpPr>
        <a:xfrm>
          <a:off x="0" y="0"/>
          <a:ext cx="0" cy="0"/>
          <a:chOff x="0" y="0"/>
          <a:chExt cx="0" cy="0"/>
        </a:xfrm>
      </p:grpSpPr>
      <p:sp>
        <p:nvSpPr>
          <p:cNvPr id="505" name="Google Shape;505;p41"/>
          <p:cNvSpPr txBox="1"/>
          <p:nvPr>
            <p:ph idx="1" type="subTitle"/>
          </p:nvPr>
        </p:nvSpPr>
        <p:spPr>
          <a:xfrm>
            <a:off x="2249550" y="204025"/>
            <a:ext cx="4644900" cy="5778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100"/>
              <a:t>Beginning a</a:t>
            </a:r>
            <a:endParaRPr sz="3100"/>
          </a:p>
        </p:txBody>
      </p:sp>
      <p:sp>
        <p:nvSpPr>
          <p:cNvPr id="506" name="Google Shape;506;p41"/>
          <p:cNvSpPr txBox="1"/>
          <p:nvPr>
            <p:ph type="ctrTitle"/>
          </p:nvPr>
        </p:nvSpPr>
        <p:spPr>
          <a:xfrm>
            <a:off x="936575" y="718225"/>
            <a:ext cx="7308300" cy="1059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Board Game Club</a:t>
            </a:r>
            <a:endParaRPr/>
          </a:p>
        </p:txBody>
      </p:sp>
      <p:grpSp>
        <p:nvGrpSpPr>
          <p:cNvPr id="507" name="Google Shape;507;p41"/>
          <p:cNvGrpSpPr/>
          <p:nvPr/>
        </p:nvGrpSpPr>
        <p:grpSpPr>
          <a:xfrm>
            <a:off x="317250" y="100236"/>
            <a:ext cx="8509400" cy="5119132"/>
            <a:chOff x="317250" y="100236"/>
            <a:chExt cx="8509400" cy="5119132"/>
          </a:xfrm>
        </p:grpSpPr>
        <p:sp>
          <p:nvSpPr>
            <p:cNvPr id="508" name="Google Shape;508;p41"/>
            <p:cNvSpPr/>
            <p:nvPr/>
          </p:nvSpPr>
          <p:spPr>
            <a:xfrm>
              <a:off x="4459872" y="268825"/>
              <a:ext cx="224104" cy="112149"/>
            </a:xfrm>
            <a:custGeom>
              <a:rect b="b" l="l" r="r" t="t"/>
              <a:pathLst>
                <a:path extrusionOk="0" h="1153" w="2304">
                  <a:moveTo>
                    <a:pt x="0" y="1"/>
                  </a:moveTo>
                  <a:lnTo>
                    <a:pt x="1152" y="1153"/>
                  </a:lnTo>
                  <a:lnTo>
                    <a:pt x="23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1"/>
            <p:cNvSpPr/>
            <p:nvPr/>
          </p:nvSpPr>
          <p:spPr>
            <a:xfrm>
              <a:off x="4459872" y="4762622"/>
              <a:ext cx="224104" cy="112052"/>
            </a:xfrm>
            <a:custGeom>
              <a:rect b="b" l="l" r="r" t="t"/>
              <a:pathLst>
                <a:path extrusionOk="0" h="1152" w="2304">
                  <a:moveTo>
                    <a:pt x="1152" y="1"/>
                  </a:moveTo>
                  <a:lnTo>
                    <a:pt x="0" y="1152"/>
                  </a:lnTo>
                  <a:lnTo>
                    <a:pt x="2303" y="1152"/>
                  </a:lnTo>
                  <a:lnTo>
                    <a:pt x="11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1"/>
            <p:cNvSpPr/>
            <p:nvPr/>
          </p:nvSpPr>
          <p:spPr>
            <a:xfrm>
              <a:off x="7706505" y="455700"/>
              <a:ext cx="423266" cy="416913"/>
            </a:xfrm>
            <a:custGeom>
              <a:rect b="b" l="l" r="r" t="t"/>
              <a:pathLst>
                <a:path extrusionOk="0" h="7153" w="7262">
                  <a:moveTo>
                    <a:pt x="2404" y="973"/>
                  </a:moveTo>
                  <a:lnTo>
                    <a:pt x="6233" y="2353"/>
                  </a:lnTo>
                  <a:lnTo>
                    <a:pt x="4855" y="6183"/>
                  </a:lnTo>
                  <a:lnTo>
                    <a:pt x="1025" y="4803"/>
                  </a:lnTo>
                  <a:lnTo>
                    <a:pt x="2404" y="973"/>
                  </a:lnTo>
                  <a:close/>
                  <a:moveTo>
                    <a:pt x="2150" y="1"/>
                  </a:moveTo>
                  <a:cubicBezTo>
                    <a:pt x="1975" y="1"/>
                    <a:pt x="1811" y="110"/>
                    <a:pt x="1748" y="284"/>
                  </a:cubicBezTo>
                  <a:lnTo>
                    <a:pt x="81" y="4914"/>
                  </a:lnTo>
                  <a:cubicBezTo>
                    <a:pt x="1" y="5135"/>
                    <a:pt x="115" y="5379"/>
                    <a:pt x="336" y="5459"/>
                  </a:cubicBezTo>
                  <a:lnTo>
                    <a:pt x="4968" y="7126"/>
                  </a:lnTo>
                  <a:cubicBezTo>
                    <a:pt x="5016" y="7144"/>
                    <a:pt x="5065" y="7152"/>
                    <a:pt x="5113" y="7152"/>
                  </a:cubicBezTo>
                  <a:cubicBezTo>
                    <a:pt x="5286" y="7152"/>
                    <a:pt x="5447" y="7045"/>
                    <a:pt x="5510" y="6872"/>
                  </a:cubicBezTo>
                  <a:lnTo>
                    <a:pt x="7181" y="2239"/>
                  </a:lnTo>
                  <a:cubicBezTo>
                    <a:pt x="7262" y="2018"/>
                    <a:pt x="7144" y="1774"/>
                    <a:pt x="6923" y="1696"/>
                  </a:cubicBezTo>
                  <a:lnTo>
                    <a:pt x="2293" y="26"/>
                  </a:lnTo>
                  <a:cubicBezTo>
                    <a:pt x="2246" y="9"/>
                    <a:pt x="2198" y="1"/>
                    <a:pt x="2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1"/>
            <p:cNvSpPr/>
            <p:nvPr/>
          </p:nvSpPr>
          <p:spPr>
            <a:xfrm>
              <a:off x="1402600" y="100236"/>
              <a:ext cx="224103" cy="218722"/>
            </a:xfrm>
            <a:custGeom>
              <a:rect b="b" l="l" r="r" t="t"/>
              <a:pathLst>
                <a:path extrusionOk="0" h="4889" w="5009">
                  <a:moveTo>
                    <a:pt x="1573" y="0"/>
                  </a:moveTo>
                  <a:cubicBezTo>
                    <a:pt x="1513" y="0"/>
                    <a:pt x="1452" y="13"/>
                    <a:pt x="1393" y="41"/>
                  </a:cubicBezTo>
                  <a:cubicBezTo>
                    <a:pt x="1179" y="137"/>
                    <a:pt x="1085" y="392"/>
                    <a:pt x="1186" y="606"/>
                  </a:cubicBezTo>
                  <a:lnTo>
                    <a:pt x="1939" y="2236"/>
                  </a:lnTo>
                  <a:lnTo>
                    <a:pt x="308" y="2993"/>
                  </a:lnTo>
                  <a:cubicBezTo>
                    <a:pt x="94" y="3089"/>
                    <a:pt x="1" y="3344"/>
                    <a:pt x="101" y="3555"/>
                  </a:cubicBezTo>
                  <a:cubicBezTo>
                    <a:pt x="171" y="3711"/>
                    <a:pt x="325" y="3803"/>
                    <a:pt x="486" y="3803"/>
                  </a:cubicBezTo>
                  <a:cubicBezTo>
                    <a:pt x="547" y="3803"/>
                    <a:pt x="608" y="3790"/>
                    <a:pt x="667" y="3763"/>
                  </a:cubicBezTo>
                  <a:lnTo>
                    <a:pt x="2297" y="3009"/>
                  </a:lnTo>
                  <a:lnTo>
                    <a:pt x="3054" y="4643"/>
                  </a:lnTo>
                  <a:cubicBezTo>
                    <a:pt x="3124" y="4797"/>
                    <a:pt x="3279" y="4889"/>
                    <a:pt x="3441" y="4889"/>
                  </a:cubicBezTo>
                  <a:cubicBezTo>
                    <a:pt x="3500" y="4889"/>
                    <a:pt x="3559" y="4877"/>
                    <a:pt x="3616" y="4850"/>
                  </a:cubicBezTo>
                  <a:cubicBezTo>
                    <a:pt x="3830" y="4750"/>
                    <a:pt x="3924" y="4499"/>
                    <a:pt x="3827" y="4285"/>
                  </a:cubicBezTo>
                  <a:lnTo>
                    <a:pt x="3070" y="2652"/>
                  </a:lnTo>
                  <a:lnTo>
                    <a:pt x="4704" y="1898"/>
                  </a:lnTo>
                  <a:cubicBezTo>
                    <a:pt x="4914" y="1798"/>
                    <a:pt x="5008" y="1547"/>
                    <a:pt x="4911" y="1332"/>
                  </a:cubicBezTo>
                  <a:cubicBezTo>
                    <a:pt x="4838" y="1177"/>
                    <a:pt x="4686" y="1085"/>
                    <a:pt x="4526" y="1085"/>
                  </a:cubicBezTo>
                  <a:cubicBezTo>
                    <a:pt x="4465" y="1085"/>
                    <a:pt x="4404" y="1098"/>
                    <a:pt x="4346" y="1125"/>
                  </a:cubicBezTo>
                  <a:lnTo>
                    <a:pt x="2712" y="1878"/>
                  </a:lnTo>
                  <a:lnTo>
                    <a:pt x="1959" y="248"/>
                  </a:lnTo>
                  <a:cubicBezTo>
                    <a:pt x="1886" y="92"/>
                    <a:pt x="1733" y="0"/>
                    <a:pt x="15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12" name="Google Shape;512;p41"/>
            <p:cNvGrpSpPr/>
            <p:nvPr/>
          </p:nvGrpSpPr>
          <p:grpSpPr>
            <a:xfrm>
              <a:off x="317250" y="268825"/>
              <a:ext cx="8509400" cy="4605850"/>
              <a:chOff x="317250" y="268825"/>
              <a:chExt cx="8509400" cy="4605850"/>
            </a:xfrm>
          </p:grpSpPr>
          <p:sp>
            <p:nvSpPr>
              <p:cNvPr id="513" name="Google Shape;513;p41"/>
              <p:cNvSpPr/>
              <p:nvPr/>
            </p:nvSpPr>
            <p:spPr>
              <a:xfrm>
                <a:off x="3172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1"/>
              <p:cNvSpPr/>
              <p:nvPr/>
            </p:nvSpPr>
            <p:spPr>
              <a:xfrm rot="10800000">
                <a:off x="86695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5" name="Google Shape;515;p41"/>
            <p:cNvSpPr/>
            <p:nvPr/>
          </p:nvSpPr>
          <p:spPr>
            <a:xfrm rot="-3000083">
              <a:off x="935724" y="4747579"/>
              <a:ext cx="496882" cy="342676"/>
            </a:xfrm>
            <a:custGeom>
              <a:rect b="b" l="l" r="r" t="t"/>
              <a:pathLst>
                <a:path extrusionOk="0" h="11031" w="15995">
                  <a:moveTo>
                    <a:pt x="4510" y="1"/>
                  </a:moveTo>
                  <a:cubicBezTo>
                    <a:pt x="4478" y="1"/>
                    <a:pt x="4445" y="5"/>
                    <a:pt x="4412" y="12"/>
                  </a:cubicBezTo>
                  <a:lnTo>
                    <a:pt x="368" y="990"/>
                  </a:lnTo>
                  <a:cubicBezTo>
                    <a:pt x="141" y="1047"/>
                    <a:pt x="0" y="1274"/>
                    <a:pt x="54" y="1502"/>
                  </a:cubicBezTo>
                  <a:cubicBezTo>
                    <a:pt x="102" y="1698"/>
                    <a:pt x="276" y="1829"/>
                    <a:pt x="467" y="1829"/>
                  </a:cubicBezTo>
                  <a:cubicBezTo>
                    <a:pt x="501" y="1829"/>
                    <a:pt x="535" y="1825"/>
                    <a:pt x="569" y="1817"/>
                  </a:cubicBezTo>
                  <a:lnTo>
                    <a:pt x="4198" y="939"/>
                  </a:lnTo>
                  <a:lnTo>
                    <a:pt x="5075" y="4572"/>
                  </a:lnTo>
                  <a:cubicBezTo>
                    <a:pt x="5120" y="4765"/>
                    <a:pt x="5295" y="4896"/>
                    <a:pt x="5486" y="4896"/>
                  </a:cubicBezTo>
                  <a:cubicBezTo>
                    <a:pt x="5519" y="4896"/>
                    <a:pt x="5553" y="4892"/>
                    <a:pt x="5587" y="4883"/>
                  </a:cubicBezTo>
                  <a:lnTo>
                    <a:pt x="9219" y="4009"/>
                  </a:lnTo>
                  <a:lnTo>
                    <a:pt x="10093" y="7638"/>
                  </a:lnTo>
                  <a:cubicBezTo>
                    <a:pt x="10141" y="7833"/>
                    <a:pt x="10315" y="7964"/>
                    <a:pt x="10509" y="7964"/>
                  </a:cubicBezTo>
                  <a:cubicBezTo>
                    <a:pt x="10542" y="7964"/>
                    <a:pt x="10575" y="7960"/>
                    <a:pt x="10608" y="7952"/>
                  </a:cubicBezTo>
                  <a:lnTo>
                    <a:pt x="14237" y="7076"/>
                  </a:lnTo>
                  <a:lnTo>
                    <a:pt x="15114" y="10704"/>
                  </a:lnTo>
                  <a:cubicBezTo>
                    <a:pt x="15160" y="10899"/>
                    <a:pt x="15336" y="11030"/>
                    <a:pt x="15528" y="11030"/>
                  </a:cubicBezTo>
                  <a:cubicBezTo>
                    <a:pt x="15560" y="11030"/>
                    <a:pt x="15593" y="11026"/>
                    <a:pt x="15626" y="11019"/>
                  </a:cubicBezTo>
                  <a:cubicBezTo>
                    <a:pt x="15858" y="10962"/>
                    <a:pt x="15994" y="10734"/>
                    <a:pt x="15941" y="10503"/>
                  </a:cubicBezTo>
                  <a:lnTo>
                    <a:pt x="14963" y="6463"/>
                  </a:lnTo>
                  <a:cubicBezTo>
                    <a:pt x="14918" y="6267"/>
                    <a:pt x="14744" y="6136"/>
                    <a:pt x="14554" y="6136"/>
                  </a:cubicBezTo>
                  <a:cubicBezTo>
                    <a:pt x="14520" y="6136"/>
                    <a:pt x="14486" y="6140"/>
                    <a:pt x="14452" y="6149"/>
                  </a:cubicBezTo>
                  <a:lnTo>
                    <a:pt x="10823" y="7025"/>
                  </a:lnTo>
                  <a:lnTo>
                    <a:pt x="9945" y="3393"/>
                  </a:lnTo>
                  <a:cubicBezTo>
                    <a:pt x="9897" y="3200"/>
                    <a:pt x="9726" y="3069"/>
                    <a:pt x="9534" y="3069"/>
                  </a:cubicBezTo>
                  <a:cubicBezTo>
                    <a:pt x="9500" y="3069"/>
                    <a:pt x="9465" y="3073"/>
                    <a:pt x="9430" y="3082"/>
                  </a:cubicBezTo>
                  <a:lnTo>
                    <a:pt x="5801" y="3955"/>
                  </a:lnTo>
                  <a:lnTo>
                    <a:pt x="4924" y="327"/>
                  </a:lnTo>
                  <a:cubicBezTo>
                    <a:pt x="4879" y="132"/>
                    <a:pt x="4703" y="1"/>
                    <a:pt x="4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1"/>
            <p:cNvSpPr/>
            <p:nvPr/>
          </p:nvSpPr>
          <p:spPr>
            <a:xfrm>
              <a:off x="7649030" y="4686859"/>
              <a:ext cx="336421" cy="336596"/>
            </a:xfrm>
            <a:custGeom>
              <a:rect b="b" l="l" r="r" t="t"/>
              <a:pathLst>
                <a:path extrusionOk="0" h="5775" w="5772">
                  <a:moveTo>
                    <a:pt x="2886" y="854"/>
                  </a:moveTo>
                  <a:cubicBezTo>
                    <a:pt x="4008" y="854"/>
                    <a:pt x="4921" y="1765"/>
                    <a:pt x="4921" y="2890"/>
                  </a:cubicBezTo>
                  <a:cubicBezTo>
                    <a:pt x="4921" y="4011"/>
                    <a:pt x="4008" y="4924"/>
                    <a:pt x="2886" y="4924"/>
                  </a:cubicBezTo>
                  <a:cubicBezTo>
                    <a:pt x="1765" y="4924"/>
                    <a:pt x="851" y="4011"/>
                    <a:pt x="851" y="2890"/>
                  </a:cubicBezTo>
                  <a:cubicBezTo>
                    <a:pt x="851" y="1765"/>
                    <a:pt x="1765" y="854"/>
                    <a:pt x="2886" y="854"/>
                  </a:cubicBezTo>
                  <a:close/>
                  <a:moveTo>
                    <a:pt x="2886" y="1"/>
                  </a:moveTo>
                  <a:cubicBezTo>
                    <a:pt x="1296" y="1"/>
                    <a:pt x="1" y="1296"/>
                    <a:pt x="1" y="2890"/>
                  </a:cubicBezTo>
                  <a:cubicBezTo>
                    <a:pt x="1" y="4479"/>
                    <a:pt x="1296" y="5774"/>
                    <a:pt x="2886" y="5774"/>
                  </a:cubicBezTo>
                  <a:cubicBezTo>
                    <a:pt x="4480" y="5774"/>
                    <a:pt x="5771" y="4479"/>
                    <a:pt x="5771" y="2890"/>
                  </a:cubicBezTo>
                  <a:cubicBezTo>
                    <a:pt x="5771" y="1296"/>
                    <a:pt x="4480" y="1"/>
                    <a:pt x="2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7" name="Google Shape;517;p41"/>
          <p:cNvSpPr txBox="1"/>
          <p:nvPr/>
        </p:nvSpPr>
        <p:spPr>
          <a:xfrm>
            <a:off x="491325" y="4175650"/>
            <a:ext cx="80607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100">
                <a:solidFill>
                  <a:schemeClr val="accent2"/>
                </a:solidFill>
                <a:latin typeface="Barlow"/>
                <a:ea typeface="Barlow"/>
                <a:cs typeface="Barlow"/>
                <a:sym typeface="Barlow"/>
              </a:rPr>
              <a:t>Brian Welch - NDE, 21st CCLC </a:t>
            </a:r>
            <a:endParaRPr sz="3100">
              <a:solidFill>
                <a:schemeClr val="accent2"/>
              </a:solidFill>
              <a:latin typeface="Barlow"/>
              <a:ea typeface="Barlow"/>
              <a:cs typeface="Barlow"/>
              <a:sym typeface="Barlow"/>
            </a:endParaRPr>
          </a:p>
        </p:txBody>
      </p:sp>
      <p:pic>
        <p:nvPicPr>
          <p:cNvPr id="518" name="Google Shape;518;p41"/>
          <p:cNvPicPr preferRelativeResize="0"/>
          <p:nvPr/>
        </p:nvPicPr>
        <p:blipFill>
          <a:blip r:embed="rId3">
            <a:alphaModFix/>
          </a:blip>
          <a:stretch>
            <a:fillRect/>
          </a:stretch>
        </p:blipFill>
        <p:spPr>
          <a:xfrm>
            <a:off x="2750076" y="1670275"/>
            <a:ext cx="3643749" cy="2429175"/>
          </a:xfrm>
          <a:prstGeom prst="rect">
            <a:avLst/>
          </a:prstGeom>
          <a:noFill/>
          <a:ln>
            <a:noFill/>
          </a:ln>
        </p:spPr>
      </p:pic>
      <p:sp>
        <p:nvSpPr>
          <p:cNvPr id="519" name="Google Shape;519;p41"/>
          <p:cNvSpPr txBox="1"/>
          <p:nvPr/>
        </p:nvSpPr>
        <p:spPr>
          <a:xfrm>
            <a:off x="2673875" y="4023250"/>
            <a:ext cx="3326700" cy="25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50">
                <a:solidFill>
                  <a:srgbClr val="30272E"/>
                </a:solidFill>
              </a:rPr>
              <a:t>"</a:t>
            </a:r>
            <a:r>
              <a:rPr lang="en" sz="450" u="sng">
                <a:solidFill>
                  <a:schemeClr val="hlink"/>
                </a:solidFill>
                <a:hlinkClick r:id="rId4"/>
              </a:rPr>
              <a:t>A board game impersonating a video game</a:t>
            </a:r>
            <a:r>
              <a:rPr lang="en" sz="450">
                <a:solidFill>
                  <a:srgbClr val="30272E"/>
                </a:solidFill>
              </a:rPr>
              <a:t>" by </a:t>
            </a:r>
            <a:r>
              <a:rPr lang="en" sz="450" u="sng">
                <a:solidFill>
                  <a:schemeClr val="hlink"/>
                </a:solidFill>
                <a:hlinkClick r:id="rId5"/>
              </a:rPr>
              <a:t>Jamie McCaffrey</a:t>
            </a:r>
            <a:r>
              <a:rPr lang="en" sz="450">
                <a:solidFill>
                  <a:srgbClr val="30272E"/>
                </a:solidFill>
              </a:rPr>
              <a:t> is licensed under </a:t>
            </a:r>
            <a:r>
              <a:rPr lang="en" sz="450" u="sng">
                <a:solidFill>
                  <a:schemeClr val="hlink"/>
                </a:solidFill>
                <a:hlinkClick r:id="rId6"/>
              </a:rPr>
              <a:t>CC BY-NC 2.0</a:t>
            </a:r>
            <a:r>
              <a:rPr lang="en" sz="450">
                <a:solidFill>
                  <a:srgbClr val="30272E"/>
                </a:solidFill>
              </a:rPr>
              <a:t>.</a:t>
            </a:r>
            <a:endParaRPr sz="200">
              <a:latin typeface="Barlow"/>
              <a:ea typeface="Barlow"/>
              <a:cs typeface="Barlow"/>
              <a:sym typeface="Barlow"/>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1"/>
            </a:gs>
            <a:gs pos="100000">
              <a:schemeClr val="lt1"/>
            </a:gs>
          </a:gsLst>
          <a:lin ang="5400700" scaled="0"/>
        </a:gradFill>
      </p:bgPr>
    </p:bg>
    <p:spTree>
      <p:nvGrpSpPr>
        <p:cNvPr id="608" name="Shape 608"/>
        <p:cNvGrpSpPr/>
        <p:nvPr/>
      </p:nvGrpSpPr>
      <p:grpSpPr>
        <a:xfrm>
          <a:off x="0" y="0"/>
          <a:ext cx="0" cy="0"/>
          <a:chOff x="0" y="0"/>
          <a:chExt cx="0" cy="0"/>
        </a:xfrm>
      </p:grpSpPr>
      <p:pic>
        <p:nvPicPr>
          <p:cNvPr id="609" name="Google Shape;609;p50"/>
          <p:cNvPicPr preferRelativeResize="0"/>
          <p:nvPr/>
        </p:nvPicPr>
        <p:blipFill>
          <a:blip r:embed="rId3">
            <a:alphaModFix/>
          </a:blip>
          <a:stretch>
            <a:fillRect/>
          </a:stretch>
        </p:blipFill>
        <p:spPr>
          <a:xfrm>
            <a:off x="-50" y="13"/>
            <a:ext cx="9144000" cy="5143487"/>
          </a:xfrm>
          <a:prstGeom prst="rect">
            <a:avLst/>
          </a:prstGeom>
          <a:noFill/>
          <a:ln>
            <a:noFill/>
          </a:ln>
        </p:spPr>
      </p:pic>
      <p:sp>
        <p:nvSpPr>
          <p:cNvPr id="610" name="Google Shape;610;p50"/>
          <p:cNvSpPr txBox="1"/>
          <p:nvPr>
            <p:ph type="title"/>
          </p:nvPr>
        </p:nvSpPr>
        <p:spPr>
          <a:xfrm>
            <a:off x="725275" y="822175"/>
            <a:ext cx="5511300" cy="1381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THANKS!</a:t>
            </a:r>
            <a:endParaRPr/>
          </a:p>
        </p:txBody>
      </p:sp>
      <p:sp>
        <p:nvSpPr>
          <p:cNvPr id="611" name="Google Shape;611;p50"/>
          <p:cNvSpPr txBox="1"/>
          <p:nvPr/>
        </p:nvSpPr>
        <p:spPr>
          <a:xfrm>
            <a:off x="5632500" y="2199626"/>
            <a:ext cx="2791500" cy="2532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600"/>
              </a:spcAft>
              <a:buNone/>
            </a:pPr>
            <a:r>
              <a:rPr lang="en" sz="1200">
                <a:solidFill>
                  <a:schemeClr val="accent2"/>
                </a:solidFill>
                <a:latin typeface="Barlow"/>
                <a:ea typeface="Barlow"/>
                <a:cs typeface="Barlow"/>
                <a:sym typeface="Barlow"/>
              </a:rPr>
              <a:t>Please keep this slide for attribution</a:t>
            </a:r>
            <a:endParaRPr sz="1200">
              <a:solidFill>
                <a:schemeClr val="accent2"/>
              </a:solidFill>
              <a:latin typeface="Barlow"/>
              <a:ea typeface="Barlow"/>
              <a:cs typeface="Barlow"/>
              <a:sym typeface="Barlow"/>
            </a:endParaRPr>
          </a:p>
        </p:txBody>
      </p:sp>
      <p:grpSp>
        <p:nvGrpSpPr>
          <p:cNvPr id="612" name="Google Shape;612;p50"/>
          <p:cNvGrpSpPr/>
          <p:nvPr/>
        </p:nvGrpSpPr>
        <p:grpSpPr>
          <a:xfrm>
            <a:off x="317250" y="100236"/>
            <a:ext cx="8509400" cy="5119132"/>
            <a:chOff x="317250" y="100236"/>
            <a:chExt cx="8509400" cy="5119132"/>
          </a:xfrm>
        </p:grpSpPr>
        <p:sp>
          <p:nvSpPr>
            <p:cNvPr id="613" name="Google Shape;613;p50"/>
            <p:cNvSpPr/>
            <p:nvPr/>
          </p:nvSpPr>
          <p:spPr>
            <a:xfrm>
              <a:off x="4459872" y="268825"/>
              <a:ext cx="224104" cy="112149"/>
            </a:xfrm>
            <a:custGeom>
              <a:rect b="b" l="l" r="r" t="t"/>
              <a:pathLst>
                <a:path extrusionOk="0" h="1153" w="2304">
                  <a:moveTo>
                    <a:pt x="0" y="1"/>
                  </a:moveTo>
                  <a:lnTo>
                    <a:pt x="1152" y="1153"/>
                  </a:lnTo>
                  <a:lnTo>
                    <a:pt x="23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50"/>
            <p:cNvSpPr/>
            <p:nvPr/>
          </p:nvSpPr>
          <p:spPr>
            <a:xfrm>
              <a:off x="4459872" y="4762622"/>
              <a:ext cx="224104" cy="112052"/>
            </a:xfrm>
            <a:custGeom>
              <a:rect b="b" l="l" r="r" t="t"/>
              <a:pathLst>
                <a:path extrusionOk="0" h="1152" w="2304">
                  <a:moveTo>
                    <a:pt x="1152" y="1"/>
                  </a:moveTo>
                  <a:lnTo>
                    <a:pt x="0" y="1152"/>
                  </a:lnTo>
                  <a:lnTo>
                    <a:pt x="2303" y="1152"/>
                  </a:lnTo>
                  <a:lnTo>
                    <a:pt x="115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50"/>
            <p:cNvSpPr/>
            <p:nvPr/>
          </p:nvSpPr>
          <p:spPr>
            <a:xfrm>
              <a:off x="7706505" y="455700"/>
              <a:ext cx="423266" cy="416913"/>
            </a:xfrm>
            <a:custGeom>
              <a:rect b="b" l="l" r="r" t="t"/>
              <a:pathLst>
                <a:path extrusionOk="0" h="7153" w="7262">
                  <a:moveTo>
                    <a:pt x="2404" y="973"/>
                  </a:moveTo>
                  <a:lnTo>
                    <a:pt x="6233" y="2353"/>
                  </a:lnTo>
                  <a:lnTo>
                    <a:pt x="4855" y="6183"/>
                  </a:lnTo>
                  <a:lnTo>
                    <a:pt x="1025" y="4803"/>
                  </a:lnTo>
                  <a:lnTo>
                    <a:pt x="2404" y="973"/>
                  </a:lnTo>
                  <a:close/>
                  <a:moveTo>
                    <a:pt x="2150" y="1"/>
                  </a:moveTo>
                  <a:cubicBezTo>
                    <a:pt x="1975" y="1"/>
                    <a:pt x="1811" y="110"/>
                    <a:pt x="1748" y="284"/>
                  </a:cubicBezTo>
                  <a:lnTo>
                    <a:pt x="81" y="4914"/>
                  </a:lnTo>
                  <a:cubicBezTo>
                    <a:pt x="1" y="5135"/>
                    <a:pt x="115" y="5379"/>
                    <a:pt x="336" y="5459"/>
                  </a:cubicBezTo>
                  <a:lnTo>
                    <a:pt x="4968" y="7126"/>
                  </a:lnTo>
                  <a:cubicBezTo>
                    <a:pt x="5016" y="7144"/>
                    <a:pt x="5065" y="7152"/>
                    <a:pt x="5113" y="7152"/>
                  </a:cubicBezTo>
                  <a:cubicBezTo>
                    <a:pt x="5286" y="7152"/>
                    <a:pt x="5447" y="7045"/>
                    <a:pt x="5510" y="6872"/>
                  </a:cubicBezTo>
                  <a:lnTo>
                    <a:pt x="7181" y="2239"/>
                  </a:lnTo>
                  <a:cubicBezTo>
                    <a:pt x="7262" y="2018"/>
                    <a:pt x="7144" y="1774"/>
                    <a:pt x="6923" y="1696"/>
                  </a:cubicBezTo>
                  <a:lnTo>
                    <a:pt x="2293" y="26"/>
                  </a:lnTo>
                  <a:cubicBezTo>
                    <a:pt x="2246" y="9"/>
                    <a:pt x="2198" y="1"/>
                    <a:pt x="215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50"/>
            <p:cNvSpPr/>
            <p:nvPr/>
          </p:nvSpPr>
          <p:spPr>
            <a:xfrm>
              <a:off x="1402600" y="100236"/>
              <a:ext cx="224103" cy="218722"/>
            </a:xfrm>
            <a:custGeom>
              <a:rect b="b" l="l" r="r" t="t"/>
              <a:pathLst>
                <a:path extrusionOk="0" h="4889" w="5009">
                  <a:moveTo>
                    <a:pt x="1573" y="0"/>
                  </a:moveTo>
                  <a:cubicBezTo>
                    <a:pt x="1513" y="0"/>
                    <a:pt x="1452" y="13"/>
                    <a:pt x="1393" y="41"/>
                  </a:cubicBezTo>
                  <a:cubicBezTo>
                    <a:pt x="1179" y="137"/>
                    <a:pt x="1085" y="392"/>
                    <a:pt x="1186" y="606"/>
                  </a:cubicBezTo>
                  <a:lnTo>
                    <a:pt x="1939" y="2236"/>
                  </a:lnTo>
                  <a:lnTo>
                    <a:pt x="308" y="2993"/>
                  </a:lnTo>
                  <a:cubicBezTo>
                    <a:pt x="94" y="3089"/>
                    <a:pt x="1" y="3344"/>
                    <a:pt x="101" y="3555"/>
                  </a:cubicBezTo>
                  <a:cubicBezTo>
                    <a:pt x="171" y="3711"/>
                    <a:pt x="325" y="3803"/>
                    <a:pt x="486" y="3803"/>
                  </a:cubicBezTo>
                  <a:cubicBezTo>
                    <a:pt x="547" y="3803"/>
                    <a:pt x="608" y="3790"/>
                    <a:pt x="667" y="3763"/>
                  </a:cubicBezTo>
                  <a:lnTo>
                    <a:pt x="2297" y="3009"/>
                  </a:lnTo>
                  <a:lnTo>
                    <a:pt x="3054" y="4643"/>
                  </a:lnTo>
                  <a:cubicBezTo>
                    <a:pt x="3124" y="4797"/>
                    <a:pt x="3279" y="4889"/>
                    <a:pt x="3441" y="4889"/>
                  </a:cubicBezTo>
                  <a:cubicBezTo>
                    <a:pt x="3500" y="4889"/>
                    <a:pt x="3559" y="4877"/>
                    <a:pt x="3616" y="4850"/>
                  </a:cubicBezTo>
                  <a:cubicBezTo>
                    <a:pt x="3830" y="4750"/>
                    <a:pt x="3924" y="4499"/>
                    <a:pt x="3827" y="4285"/>
                  </a:cubicBezTo>
                  <a:lnTo>
                    <a:pt x="3070" y="2652"/>
                  </a:lnTo>
                  <a:lnTo>
                    <a:pt x="4704" y="1898"/>
                  </a:lnTo>
                  <a:cubicBezTo>
                    <a:pt x="4914" y="1798"/>
                    <a:pt x="5008" y="1547"/>
                    <a:pt x="4911" y="1332"/>
                  </a:cubicBezTo>
                  <a:cubicBezTo>
                    <a:pt x="4838" y="1177"/>
                    <a:pt x="4686" y="1085"/>
                    <a:pt x="4526" y="1085"/>
                  </a:cubicBezTo>
                  <a:cubicBezTo>
                    <a:pt x="4465" y="1085"/>
                    <a:pt x="4404" y="1098"/>
                    <a:pt x="4346" y="1125"/>
                  </a:cubicBezTo>
                  <a:lnTo>
                    <a:pt x="2712" y="1878"/>
                  </a:lnTo>
                  <a:lnTo>
                    <a:pt x="1959" y="248"/>
                  </a:lnTo>
                  <a:cubicBezTo>
                    <a:pt x="1886" y="92"/>
                    <a:pt x="1733" y="0"/>
                    <a:pt x="15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17" name="Google Shape;617;p50"/>
            <p:cNvGrpSpPr/>
            <p:nvPr/>
          </p:nvGrpSpPr>
          <p:grpSpPr>
            <a:xfrm>
              <a:off x="317250" y="268825"/>
              <a:ext cx="8509400" cy="4605850"/>
              <a:chOff x="317250" y="268825"/>
              <a:chExt cx="8509400" cy="4605850"/>
            </a:xfrm>
          </p:grpSpPr>
          <p:sp>
            <p:nvSpPr>
              <p:cNvPr id="618" name="Google Shape;618;p50"/>
              <p:cNvSpPr/>
              <p:nvPr/>
            </p:nvSpPr>
            <p:spPr>
              <a:xfrm>
                <a:off x="3172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50"/>
              <p:cNvSpPr/>
              <p:nvPr/>
            </p:nvSpPr>
            <p:spPr>
              <a:xfrm rot="10800000">
                <a:off x="8669550" y="268825"/>
                <a:ext cx="157100" cy="4605850"/>
              </a:xfrm>
              <a:custGeom>
                <a:rect b="b" l="l" r="r" t="t"/>
                <a:pathLst>
                  <a:path extrusionOk="0" h="184234" w="6284">
                    <a:moveTo>
                      <a:pt x="1" y="0"/>
                    </a:moveTo>
                    <a:lnTo>
                      <a:pt x="1" y="184233"/>
                    </a:lnTo>
                    <a:lnTo>
                      <a:pt x="6283" y="184233"/>
                    </a:lnTo>
                    <a:lnTo>
                      <a:pt x="6283" y="182906"/>
                    </a:lnTo>
                    <a:lnTo>
                      <a:pt x="1328" y="182906"/>
                    </a:lnTo>
                    <a:lnTo>
                      <a:pt x="1328" y="1332"/>
                    </a:lnTo>
                    <a:lnTo>
                      <a:pt x="6283" y="1332"/>
                    </a:lnTo>
                    <a:lnTo>
                      <a:pt x="62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0" name="Google Shape;620;p50"/>
            <p:cNvSpPr/>
            <p:nvPr/>
          </p:nvSpPr>
          <p:spPr>
            <a:xfrm rot="-3000083">
              <a:off x="935724" y="4747579"/>
              <a:ext cx="496882" cy="342676"/>
            </a:xfrm>
            <a:custGeom>
              <a:rect b="b" l="l" r="r" t="t"/>
              <a:pathLst>
                <a:path extrusionOk="0" h="11031" w="15995">
                  <a:moveTo>
                    <a:pt x="4510" y="1"/>
                  </a:moveTo>
                  <a:cubicBezTo>
                    <a:pt x="4478" y="1"/>
                    <a:pt x="4445" y="5"/>
                    <a:pt x="4412" y="12"/>
                  </a:cubicBezTo>
                  <a:lnTo>
                    <a:pt x="368" y="990"/>
                  </a:lnTo>
                  <a:cubicBezTo>
                    <a:pt x="141" y="1047"/>
                    <a:pt x="0" y="1274"/>
                    <a:pt x="54" y="1502"/>
                  </a:cubicBezTo>
                  <a:cubicBezTo>
                    <a:pt x="102" y="1698"/>
                    <a:pt x="276" y="1829"/>
                    <a:pt x="467" y="1829"/>
                  </a:cubicBezTo>
                  <a:cubicBezTo>
                    <a:pt x="501" y="1829"/>
                    <a:pt x="535" y="1825"/>
                    <a:pt x="569" y="1817"/>
                  </a:cubicBezTo>
                  <a:lnTo>
                    <a:pt x="4198" y="939"/>
                  </a:lnTo>
                  <a:lnTo>
                    <a:pt x="5075" y="4572"/>
                  </a:lnTo>
                  <a:cubicBezTo>
                    <a:pt x="5120" y="4765"/>
                    <a:pt x="5295" y="4896"/>
                    <a:pt x="5486" y="4896"/>
                  </a:cubicBezTo>
                  <a:cubicBezTo>
                    <a:pt x="5519" y="4896"/>
                    <a:pt x="5553" y="4892"/>
                    <a:pt x="5587" y="4883"/>
                  </a:cubicBezTo>
                  <a:lnTo>
                    <a:pt x="9219" y="4009"/>
                  </a:lnTo>
                  <a:lnTo>
                    <a:pt x="10093" y="7638"/>
                  </a:lnTo>
                  <a:cubicBezTo>
                    <a:pt x="10141" y="7833"/>
                    <a:pt x="10315" y="7964"/>
                    <a:pt x="10509" y="7964"/>
                  </a:cubicBezTo>
                  <a:cubicBezTo>
                    <a:pt x="10542" y="7964"/>
                    <a:pt x="10575" y="7960"/>
                    <a:pt x="10608" y="7952"/>
                  </a:cubicBezTo>
                  <a:lnTo>
                    <a:pt x="14237" y="7076"/>
                  </a:lnTo>
                  <a:lnTo>
                    <a:pt x="15114" y="10704"/>
                  </a:lnTo>
                  <a:cubicBezTo>
                    <a:pt x="15160" y="10899"/>
                    <a:pt x="15336" y="11030"/>
                    <a:pt x="15528" y="11030"/>
                  </a:cubicBezTo>
                  <a:cubicBezTo>
                    <a:pt x="15560" y="11030"/>
                    <a:pt x="15593" y="11026"/>
                    <a:pt x="15626" y="11019"/>
                  </a:cubicBezTo>
                  <a:cubicBezTo>
                    <a:pt x="15858" y="10962"/>
                    <a:pt x="15994" y="10734"/>
                    <a:pt x="15941" y="10503"/>
                  </a:cubicBezTo>
                  <a:lnTo>
                    <a:pt x="14963" y="6463"/>
                  </a:lnTo>
                  <a:cubicBezTo>
                    <a:pt x="14918" y="6267"/>
                    <a:pt x="14744" y="6136"/>
                    <a:pt x="14554" y="6136"/>
                  </a:cubicBezTo>
                  <a:cubicBezTo>
                    <a:pt x="14520" y="6136"/>
                    <a:pt x="14486" y="6140"/>
                    <a:pt x="14452" y="6149"/>
                  </a:cubicBezTo>
                  <a:lnTo>
                    <a:pt x="10823" y="7025"/>
                  </a:lnTo>
                  <a:lnTo>
                    <a:pt x="9945" y="3393"/>
                  </a:lnTo>
                  <a:cubicBezTo>
                    <a:pt x="9897" y="3200"/>
                    <a:pt x="9726" y="3069"/>
                    <a:pt x="9534" y="3069"/>
                  </a:cubicBezTo>
                  <a:cubicBezTo>
                    <a:pt x="9500" y="3069"/>
                    <a:pt x="9465" y="3073"/>
                    <a:pt x="9430" y="3082"/>
                  </a:cubicBezTo>
                  <a:lnTo>
                    <a:pt x="5801" y="3955"/>
                  </a:lnTo>
                  <a:lnTo>
                    <a:pt x="4924" y="327"/>
                  </a:lnTo>
                  <a:cubicBezTo>
                    <a:pt x="4879" y="132"/>
                    <a:pt x="4703" y="1"/>
                    <a:pt x="4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50"/>
            <p:cNvSpPr/>
            <p:nvPr/>
          </p:nvSpPr>
          <p:spPr>
            <a:xfrm>
              <a:off x="7649030" y="4686859"/>
              <a:ext cx="336421" cy="336596"/>
            </a:xfrm>
            <a:custGeom>
              <a:rect b="b" l="l" r="r" t="t"/>
              <a:pathLst>
                <a:path extrusionOk="0" h="5775" w="5772">
                  <a:moveTo>
                    <a:pt x="2886" y="854"/>
                  </a:moveTo>
                  <a:cubicBezTo>
                    <a:pt x="4008" y="854"/>
                    <a:pt x="4921" y="1765"/>
                    <a:pt x="4921" y="2890"/>
                  </a:cubicBezTo>
                  <a:cubicBezTo>
                    <a:pt x="4921" y="4011"/>
                    <a:pt x="4008" y="4924"/>
                    <a:pt x="2886" y="4924"/>
                  </a:cubicBezTo>
                  <a:cubicBezTo>
                    <a:pt x="1765" y="4924"/>
                    <a:pt x="851" y="4011"/>
                    <a:pt x="851" y="2890"/>
                  </a:cubicBezTo>
                  <a:cubicBezTo>
                    <a:pt x="851" y="1765"/>
                    <a:pt x="1765" y="854"/>
                    <a:pt x="2886" y="854"/>
                  </a:cubicBezTo>
                  <a:close/>
                  <a:moveTo>
                    <a:pt x="2886" y="1"/>
                  </a:moveTo>
                  <a:cubicBezTo>
                    <a:pt x="1296" y="1"/>
                    <a:pt x="1" y="1296"/>
                    <a:pt x="1" y="2890"/>
                  </a:cubicBezTo>
                  <a:cubicBezTo>
                    <a:pt x="1" y="4479"/>
                    <a:pt x="1296" y="5774"/>
                    <a:pt x="2886" y="5774"/>
                  </a:cubicBezTo>
                  <a:cubicBezTo>
                    <a:pt x="4480" y="5774"/>
                    <a:pt x="5771" y="4479"/>
                    <a:pt x="5771" y="2890"/>
                  </a:cubicBezTo>
                  <a:cubicBezTo>
                    <a:pt x="5771" y="1296"/>
                    <a:pt x="4480" y="1"/>
                    <a:pt x="2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pic>
        <p:nvPicPr>
          <p:cNvPr id="626" name="Google Shape;626;p51"/>
          <p:cNvPicPr preferRelativeResize="0"/>
          <p:nvPr/>
        </p:nvPicPr>
        <p:blipFill>
          <a:blip r:embed="rId3">
            <a:alphaModFix/>
          </a:blip>
          <a:stretch>
            <a:fillRect/>
          </a:stretch>
        </p:blipFill>
        <p:spPr>
          <a:xfrm>
            <a:off x="3486150" y="279500"/>
            <a:ext cx="2619375" cy="2209800"/>
          </a:xfrm>
          <a:prstGeom prst="rect">
            <a:avLst/>
          </a:prstGeom>
          <a:noFill/>
          <a:ln>
            <a:noFill/>
          </a:ln>
        </p:spPr>
      </p:pic>
      <p:sp>
        <p:nvSpPr>
          <p:cNvPr id="627" name="Google Shape;627;p51"/>
          <p:cNvSpPr txBox="1"/>
          <p:nvPr>
            <p:ph type="ctrTitle"/>
          </p:nvPr>
        </p:nvSpPr>
        <p:spPr>
          <a:xfrm>
            <a:off x="464350" y="2734100"/>
            <a:ext cx="8208300" cy="20883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rgbClr val="001689"/>
              </a:buClr>
              <a:buSzPts val="3300"/>
              <a:buFont typeface="Twentieth Century"/>
              <a:buNone/>
            </a:pPr>
            <a:r>
              <a:rPr lang="en" sz="2600">
                <a:latin typeface="Twentieth Century"/>
                <a:ea typeface="Twentieth Century"/>
                <a:cs typeface="Twentieth Century"/>
                <a:sym typeface="Twentieth Century"/>
              </a:rPr>
              <a:t>Brian Welch</a:t>
            </a:r>
            <a:endParaRPr sz="2600">
              <a:latin typeface="Twentieth Century"/>
              <a:ea typeface="Twentieth Century"/>
              <a:cs typeface="Twentieth Century"/>
              <a:sym typeface="Twentieth Century"/>
            </a:endParaRPr>
          </a:p>
          <a:p>
            <a:pPr indent="0" lvl="0" marL="0" rtl="0" algn="l">
              <a:spcBef>
                <a:spcPts val="0"/>
              </a:spcBef>
              <a:spcAft>
                <a:spcPts val="0"/>
              </a:spcAft>
              <a:buClr>
                <a:srgbClr val="001689"/>
              </a:buClr>
              <a:buSzPts val="3300"/>
              <a:buFont typeface="Twentieth Century"/>
              <a:buNone/>
            </a:pPr>
            <a:r>
              <a:rPr lang="en" sz="2600">
                <a:latin typeface="Twentieth Century"/>
                <a:ea typeface="Twentieth Century"/>
                <a:cs typeface="Twentieth Century"/>
                <a:sym typeface="Twentieth Century"/>
              </a:rPr>
              <a:t>Afterschool, Family, and Community Engagement Specialist</a:t>
            </a:r>
            <a:endParaRPr sz="2600">
              <a:latin typeface="Twentieth Century"/>
              <a:ea typeface="Twentieth Century"/>
              <a:cs typeface="Twentieth Century"/>
              <a:sym typeface="Twentieth Century"/>
            </a:endParaRPr>
          </a:p>
          <a:p>
            <a:pPr indent="0" lvl="0" marL="0" rtl="0" algn="l">
              <a:spcBef>
                <a:spcPts val="0"/>
              </a:spcBef>
              <a:spcAft>
                <a:spcPts val="0"/>
              </a:spcAft>
              <a:buClr>
                <a:srgbClr val="001689"/>
              </a:buClr>
              <a:buSzPts val="3300"/>
              <a:buFont typeface="Twentieth Century"/>
              <a:buNone/>
            </a:pPr>
            <a:r>
              <a:t/>
            </a:r>
            <a:endParaRPr sz="2600">
              <a:latin typeface="Twentieth Century"/>
              <a:ea typeface="Twentieth Century"/>
              <a:cs typeface="Twentieth Century"/>
              <a:sym typeface="Twentieth Century"/>
            </a:endParaRPr>
          </a:p>
          <a:p>
            <a:pPr indent="0" lvl="0" marL="0" rtl="0" algn="l">
              <a:spcBef>
                <a:spcPts val="0"/>
              </a:spcBef>
              <a:spcAft>
                <a:spcPts val="0"/>
              </a:spcAft>
              <a:buClr>
                <a:srgbClr val="001689"/>
              </a:buClr>
              <a:buSzPts val="3300"/>
              <a:buFont typeface="Twentieth Century"/>
              <a:buNone/>
            </a:pPr>
            <a:r>
              <a:rPr lang="en" sz="2600">
                <a:latin typeface="Twentieth Century"/>
                <a:ea typeface="Twentieth Century"/>
                <a:cs typeface="Twentieth Century"/>
                <a:sym typeface="Twentieth Century"/>
              </a:rPr>
              <a:t>Email: brian.welch@nebraska.gov</a:t>
            </a:r>
            <a:endParaRPr sz="2600">
              <a:latin typeface="Twentieth Century"/>
              <a:ea typeface="Twentieth Century"/>
              <a:cs typeface="Twentieth Century"/>
              <a:sym typeface="Twentieth Century"/>
            </a:endParaRPr>
          </a:p>
          <a:p>
            <a:pPr indent="0" lvl="0" marL="0" rtl="0" algn="l">
              <a:spcBef>
                <a:spcPts val="0"/>
              </a:spcBef>
              <a:spcAft>
                <a:spcPts val="0"/>
              </a:spcAft>
              <a:buClr>
                <a:srgbClr val="001689"/>
              </a:buClr>
              <a:buSzPts val="3300"/>
              <a:buFont typeface="Twentieth Century"/>
              <a:buNone/>
            </a:pPr>
            <a:r>
              <a:rPr lang="en" sz="2600">
                <a:latin typeface="Twentieth Century"/>
                <a:ea typeface="Twentieth Century"/>
                <a:cs typeface="Twentieth Century"/>
                <a:sym typeface="Twentieth Century"/>
              </a:rPr>
              <a:t>Facebook: @21stCCLCnebraska</a:t>
            </a:r>
            <a:endParaRPr sz="2600">
              <a:latin typeface="Twentieth Century"/>
              <a:ea typeface="Twentieth Century"/>
              <a:cs typeface="Twentieth Century"/>
              <a:sym typeface="Twentieth Century"/>
            </a:endParaRPr>
          </a:p>
          <a:p>
            <a:pPr indent="0" lvl="0" marL="0" rtl="0" algn="l">
              <a:spcBef>
                <a:spcPts val="0"/>
              </a:spcBef>
              <a:spcAft>
                <a:spcPts val="0"/>
              </a:spcAft>
              <a:buClr>
                <a:srgbClr val="001689"/>
              </a:buClr>
              <a:buSzPts val="3300"/>
              <a:buFont typeface="Twentieth Century"/>
              <a:buNone/>
            </a:pPr>
            <a:r>
              <a:rPr lang="en" sz="2600">
                <a:latin typeface="Twentieth Century"/>
                <a:ea typeface="Twentieth Century"/>
                <a:cs typeface="Twentieth Century"/>
                <a:sym typeface="Twentieth Century"/>
              </a:rPr>
              <a:t>Twitter: @NDE_21stCCLC</a:t>
            </a:r>
            <a:endParaRPr sz="2600">
              <a:latin typeface="Twentieth Century"/>
              <a:ea typeface="Twentieth Century"/>
              <a:cs typeface="Twentieth Century"/>
              <a:sym typeface="Twentieth Century"/>
            </a:endParaRPr>
          </a:p>
          <a:p>
            <a:pPr indent="0" lvl="0" marL="0" rtl="0" algn="ctr">
              <a:lnSpc>
                <a:spcPct val="90000"/>
              </a:lnSpc>
              <a:spcBef>
                <a:spcPts val="0"/>
              </a:spcBef>
              <a:spcAft>
                <a:spcPts val="0"/>
              </a:spcAft>
              <a:buClr>
                <a:schemeClr val="lt1"/>
              </a:buClr>
              <a:buSzPts val="4500"/>
              <a:buFont typeface="Century Gothic"/>
              <a:buNone/>
            </a:pPr>
            <a:r>
              <a:t/>
            </a:r>
            <a:endParaRPr sz="3600"/>
          </a:p>
        </p:txBody>
      </p:sp>
      <p:pic>
        <p:nvPicPr>
          <p:cNvPr id="628" name="Google Shape;628;p51"/>
          <p:cNvPicPr preferRelativeResize="0"/>
          <p:nvPr/>
        </p:nvPicPr>
        <p:blipFill>
          <a:blip r:embed="rId4">
            <a:alphaModFix/>
          </a:blip>
          <a:stretch>
            <a:fillRect/>
          </a:stretch>
        </p:blipFill>
        <p:spPr>
          <a:xfrm>
            <a:off x="2225175" y="336650"/>
            <a:ext cx="2152650" cy="2095500"/>
          </a:xfrm>
          <a:prstGeom prst="rect">
            <a:avLst/>
          </a:prstGeom>
          <a:noFill/>
          <a:ln>
            <a:noFill/>
          </a:ln>
        </p:spPr>
      </p:pic>
      <p:pic>
        <p:nvPicPr>
          <p:cNvPr id="629" name="Google Shape;629;p51"/>
          <p:cNvPicPr preferRelativeResize="0"/>
          <p:nvPr/>
        </p:nvPicPr>
        <p:blipFill>
          <a:blip r:embed="rId5">
            <a:alphaModFix/>
          </a:blip>
          <a:stretch>
            <a:fillRect/>
          </a:stretch>
        </p:blipFill>
        <p:spPr>
          <a:xfrm>
            <a:off x="5157375" y="614725"/>
            <a:ext cx="1471450" cy="14631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1"/>
            </a:gs>
            <a:gs pos="100000">
              <a:schemeClr val="lt1"/>
            </a:gs>
          </a:gsLst>
          <a:lin ang="5400700" scaled="0"/>
        </a:gradFill>
      </p:bgPr>
    </p:bg>
    <p:spTree>
      <p:nvGrpSpPr>
        <p:cNvPr id="523" name="Shape 523"/>
        <p:cNvGrpSpPr/>
        <p:nvPr/>
      </p:nvGrpSpPr>
      <p:grpSpPr>
        <a:xfrm>
          <a:off x="0" y="0"/>
          <a:ext cx="0" cy="0"/>
          <a:chOff x="0" y="0"/>
          <a:chExt cx="0" cy="0"/>
        </a:xfrm>
      </p:grpSpPr>
      <p:sp>
        <p:nvSpPr>
          <p:cNvPr id="524" name="Google Shape;524;p42"/>
          <p:cNvSpPr txBox="1"/>
          <p:nvPr>
            <p:ph idx="1" type="body"/>
          </p:nvPr>
        </p:nvSpPr>
        <p:spPr>
          <a:xfrm>
            <a:off x="720050" y="929625"/>
            <a:ext cx="2978100" cy="319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Squada One"/>
                <a:ea typeface="Squada One"/>
                <a:cs typeface="Squada One"/>
                <a:sym typeface="Squada One"/>
              </a:rPr>
              <a:t>Terminology</a:t>
            </a:r>
            <a:endParaRPr sz="3000">
              <a:latin typeface="Squada One"/>
              <a:ea typeface="Squada One"/>
              <a:cs typeface="Squada One"/>
              <a:sym typeface="Squada One"/>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Tabletop Game</a:t>
            </a:r>
            <a:r>
              <a:rPr lang="en"/>
              <a:t> - a game that can be played on a flat surface such as a table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Card Game</a:t>
            </a:r>
            <a:r>
              <a:rPr lang="en"/>
              <a:t> - a game that uses deck(s) of cards without a board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Board Game</a:t>
            </a:r>
            <a:r>
              <a:rPr lang="en"/>
              <a:t> - a game that has a playing board in addition to any other components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a:t>
            </a:r>
            <a:r>
              <a:rPr lang="en"/>
              <a:t>n this session, t</a:t>
            </a:r>
            <a:r>
              <a:rPr lang="en"/>
              <a:t>he term “board game” will be used to discuss all of these types of games.</a:t>
            </a:r>
            <a:endParaRPr/>
          </a:p>
        </p:txBody>
      </p:sp>
      <p:sp>
        <p:nvSpPr>
          <p:cNvPr id="525" name="Google Shape;525;p42"/>
          <p:cNvSpPr txBox="1"/>
          <p:nvPr/>
        </p:nvSpPr>
        <p:spPr>
          <a:xfrm>
            <a:off x="3700475" y="4121025"/>
            <a:ext cx="3019500" cy="25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50">
                <a:solidFill>
                  <a:srgbClr val="30272E"/>
                </a:solidFill>
              </a:rPr>
              <a:t>"</a:t>
            </a:r>
            <a:r>
              <a:rPr lang="en" sz="450" u="sng">
                <a:solidFill>
                  <a:schemeClr val="hlink"/>
                </a:solidFill>
                <a:hlinkClick r:id="rId3"/>
              </a:rPr>
              <a:t>'Thurn and Taxis' (a board game)</a:t>
            </a:r>
            <a:r>
              <a:rPr lang="en" sz="450">
                <a:solidFill>
                  <a:srgbClr val="30272E"/>
                </a:solidFill>
              </a:rPr>
              <a:t>" by </a:t>
            </a:r>
            <a:r>
              <a:rPr lang="en" sz="450" u="sng">
                <a:solidFill>
                  <a:schemeClr val="hlink"/>
                </a:solidFill>
                <a:hlinkClick r:id="rId4"/>
              </a:rPr>
              <a:t>viZZZual.com</a:t>
            </a:r>
            <a:r>
              <a:rPr lang="en" sz="450">
                <a:solidFill>
                  <a:srgbClr val="30272E"/>
                </a:solidFill>
              </a:rPr>
              <a:t> is licensed under </a:t>
            </a:r>
            <a:r>
              <a:rPr lang="en" sz="450" u="sng">
                <a:solidFill>
                  <a:schemeClr val="hlink"/>
                </a:solidFill>
                <a:hlinkClick r:id="rId5"/>
              </a:rPr>
              <a:t>CC BY 2.0</a:t>
            </a:r>
            <a:r>
              <a:rPr lang="en" sz="450">
                <a:solidFill>
                  <a:srgbClr val="30272E"/>
                </a:solidFill>
              </a:rPr>
              <a:t>.</a:t>
            </a:r>
            <a:endParaRPr sz="450">
              <a:latin typeface="Barlow"/>
              <a:ea typeface="Barlow"/>
              <a:cs typeface="Barlow"/>
              <a:sym typeface="Barlow"/>
            </a:endParaRPr>
          </a:p>
        </p:txBody>
      </p:sp>
      <p:pic>
        <p:nvPicPr>
          <p:cNvPr id="526" name="Google Shape;526;p42"/>
          <p:cNvPicPr preferRelativeResize="0"/>
          <p:nvPr/>
        </p:nvPicPr>
        <p:blipFill>
          <a:blip r:embed="rId6">
            <a:alphaModFix/>
          </a:blip>
          <a:stretch>
            <a:fillRect/>
          </a:stretch>
        </p:blipFill>
        <p:spPr>
          <a:xfrm>
            <a:off x="3776675" y="985675"/>
            <a:ext cx="4763000" cy="3172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1"/>
            </a:gs>
            <a:gs pos="100000">
              <a:schemeClr val="lt1"/>
            </a:gs>
          </a:gsLst>
          <a:lin ang="5400700" scaled="0"/>
        </a:gradFill>
      </p:bgPr>
    </p:bg>
    <p:spTree>
      <p:nvGrpSpPr>
        <p:cNvPr id="530" name="Shape 530"/>
        <p:cNvGrpSpPr/>
        <p:nvPr/>
      </p:nvGrpSpPr>
      <p:grpSpPr>
        <a:xfrm>
          <a:off x="0" y="0"/>
          <a:ext cx="0" cy="0"/>
          <a:chOff x="0" y="0"/>
          <a:chExt cx="0" cy="0"/>
        </a:xfrm>
      </p:grpSpPr>
      <p:sp>
        <p:nvSpPr>
          <p:cNvPr id="531" name="Google Shape;531;p43"/>
          <p:cNvSpPr txBox="1"/>
          <p:nvPr>
            <p:ph type="ctrTitle"/>
          </p:nvPr>
        </p:nvSpPr>
        <p:spPr>
          <a:xfrm>
            <a:off x="720050" y="196676"/>
            <a:ext cx="7265400" cy="74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a:t>
            </a:r>
            <a:r>
              <a:rPr lang="en">
                <a:solidFill>
                  <a:schemeClr val="lt2"/>
                </a:solidFill>
              </a:rPr>
              <a:t> </a:t>
            </a:r>
            <a:r>
              <a:rPr lang="en">
                <a:solidFill>
                  <a:schemeClr val="accent1"/>
                </a:solidFill>
              </a:rPr>
              <a:t>Board Games?</a:t>
            </a:r>
            <a:endParaRPr>
              <a:solidFill>
                <a:schemeClr val="accent1"/>
              </a:solidFill>
            </a:endParaRPr>
          </a:p>
        </p:txBody>
      </p:sp>
      <p:pic>
        <p:nvPicPr>
          <p:cNvPr id="532" name="Google Shape;532;p43" title="Chart"/>
          <p:cNvPicPr preferRelativeResize="0"/>
          <p:nvPr/>
        </p:nvPicPr>
        <p:blipFill>
          <a:blip r:embed="rId3">
            <a:alphaModFix/>
          </a:blip>
          <a:stretch>
            <a:fillRect/>
          </a:stretch>
        </p:blipFill>
        <p:spPr>
          <a:xfrm>
            <a:off x="1827900" y="1638300"/>
            <a:ext cx="5488179" cy="3393524"/>
          </a:xfrm>
          <a:prstGeom prst="rect">
            <a:avLst/>
          </a:prstGeom>
          <a:noFill/>
          <a:ln>
            <a:noFill/>
          </a:ln>
        </p:spPr>
      </p:pic>
      <p:sp>
        <p:nvSpPr>
          <p:cNvPr id="533" name="Google Shape;533;p43"/>
          <p:cNvSpPr txBox="1"/>
          <p:nvPr/>
        </p:nvSpPr>
        <p:spPr>
          <a:xfrm>
            <a:off x="1966188" y="748525"/>
            <a:ext cx="5364000" cy="1246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solidFill>
                  <a:schemeClr val="accent2"/>
                </a:solidFill>
                <a:latin typeface="Barlow"/>
                <a:ea typeface="Barlow"/>
                <a:cs typeface="Barlow"/>
                <a:sym typeface="Barlow"/>
              </a:rPr>
              <a:t>Board Game Geek Data - Sep 2022</a:t>
            </a:r>
            <a:endParaRPr b="1" sz="2300">
              <a:solidFill>
                <a:schemeClr val="accent2"/>
              </a:solidFill>
              <a:latin typeface="Barlow"/>
              <a:ea typeface="Barlow"/>
              <a:cs typeface="Barlow"/>
              <a:sym typeface="Barlow"/>
            </a:endParaRPr>
          </a:p>
          <a:p>
            <a:pPr indent="0" lvl="0" marL="0" rtl="0" algn="ctr">
              <a:spcBef>
                <a:spcPts val="0"/>
              </a:spcBef>
              <a:spcAft>
                <a:spcPts val="0"/>
              </a:spcAft>
              <a:buNone/>
            </a:pPr>
            <a:r>
              <a:rPr lang="en" sz="2300">
                <a:solidFill>
                  <a:schemeClr val="lt2"/>
                </a:solidFill>
                <a:latin typeface="Barlow"/>
                <a:ea typeface="Barlow"/>
                <a:cs typeface="Barlow"/>
                <a:sym typeface="Barlow"/>
              </a:rPr>
              <a:t>Total # of Game Entries: 138,900</a:t>
            </a:r>
            <a:endParaRPr sz="2300">
              <a:solidFill>
                <a:schemeClr val="lt2"/>
              </a:solidFill>
              <a:latin typeface="Barlow"/>
              <a:ea typeface="Barlow"/>
              <a:cs typeface="Barlow"/>
              <a:sym typeface="Barlow"/>
            </a:endParaRPr>
          </a:p>
          <a:p>
            <a:pPr indent="0" lvl="0" marL="0" rtl="0" algn="ctr">
              <a:spcBef>
                <a:spcPts val="0"/>
              </a:spcBef>
              <a:spcAft>
                <a:spcPts val="0"/>
              </a:spcAft>
              <a:buNone/>
            </a:pPr>
            <a:r>
              <a:t/>
            </a:r>
            <a:endParaRPr sz="900">
              <a:solidFill>
                <a:schemeClr val="lt2"/>
              </a:solidFill>
              <a:latin typeface="Barlow"/>
              <a:ea typeface="Barlow"/>
              <a:cs typeface="Barlow"/>
              <a:sym typeface="Barlow"/>
            </a:endParaRPr>
          </a:p>
          <a:p>
            <a:pPr indent="0" lvl="0" marL="0" rtl="0" algn="ctr">
              <a:spcBef>
                <a:spcPts val="0"/>
              </a:spcBef>
              <a:spcAft>
                <a:spcPts val="0"/>
              </a:spcAft>
              <a:buNone/>
            </a:pPr>
            <a:r>
              <a:rPr lang="en">
                <a:solidFill>
                  <a:srgbClr val="212121"/>
                </a:solidFill>
                <a:latin typeface="Barlow"/>
                <a:ea typeface="Barlow"/>
                <a:cs typeface="Barlow"/>
                <a:sym typeface="Barlow"/>
              </a:rPr>
              <a:t># of Games by popular game type</a:t>
            </a:r>
            <a:endParaRPr>
              <a:solidFill>
                <a:srgbClr val="212121"/>
              </a:solidFill>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1"/>
            </a:gs>
            <a:gs pos="100000">
              <a:schemeClr val="lt1"/>
            </a:gs>
          </a:gsLst>
          <a:lin ang="5400700" scaled="0"/>
        </a:gradFill>
      </p:bgPr>
    </p:bg>
    <p:spTree>
      <p:nvGrpSpPr>
        <p:cNvPr id="537" name="Shape 537"/>
        <p:cNvGrpSpPr/>
        <p:nvPr/>
      </p:nvGrpSpPr>
      <p:grpSpPr>
        <a:xfrm>
          <a:off x="0" y="0"/>
          <a:ext cx="0" cy="0"/>
          <a:chOff x="0" y="0"/>
          <a:chExt cx="0" cy="0"/>
        </a:xfrm>
      </p:grpSpPr>
      <p:sp>
        <p:nvSpPr>
          <p:cNvPr id="538" name="Google Shape;538;p44"/>
          <p:cNvSpPr txBox="1"/>
          <p:nvPr>
            <p:ph type="title"/>
          </p:nvPr>
        </p:nvSpPr>
        <p:spPr>
          <a:xfrm>
            <a:off x="654300" y="875100"/>
            <a:ext cx="3863100" cy="326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600">
                <a:solidFill>
                  <a:schemeClr val="accent2"/>
                </a:solidFill>
                <a:latin typeface="Barlow"/>
                <a:ea typeface="Barlow"/>
                <a:cs typeface="Barlow"/>
                <a:sym typeface="Barlow"/>
              </a:rPr>
              <a:t>With so many options,</a:t>
            </a:r>
            <a:endParaRPr sz="1600">
              <a:solidFill>
                <a:schemeClr val="accent2"/>
              </a:solidFill>
              <a:latin typeface="Barlow"/>
              <a:ea typeface="Barlow"/>
              <a:cs typeface="Barlow"/>
              <a:sym typeface="Barlow"/>
            </a:endParaRPr>
          </a:p>
          <a:p>
            <a:pPr indent="0" lvl="0" marL="0" rtl="0" algn="l">
              <a:spcBef>
                <a:spcPts val="0"/>
              </a:spcBef>
              <a:spcAft>
                <a:spcPts val="0"/>
              </a:spcAft>
              <a:buNone/>
            </a:pPr>
            <a:r>
              <a:rPr lang="en"/>
              <a:t>How do you</a:t>
            </a:r>
            <a:r>
              <a:rPr lang="en"/>
              <a:t> </a:t>
            </a:r>
            <a:r>
              <a:rPr lang="en">
                <a:solidFill>
                  <a:schemeClr val="lt2"/>
                </a:solidFill>
              </a:rPr>
              <a:t>choose?</a:t>
            </a:r>
            <a:endParaRPr>
              <a:solidFill>
                <a:schemeClr val="lt2"/>
              </a:solidFill>
            </a:endParaRPr>
          </a:p>
          <a:p>
            <a:pPr indent="0" lvl="0" marL="0" rtl="0" algn="l">
              <a:spcBef>
                <a:spcPts val="0"/>
              </a:spcBef>
              <a:spcAft>
                <a:spcPts val="0"/>
              </a:spcAft>
              <a:buNone/>
            </a:pPr>
            <a:r>
              <a:t/>
            </a:r>
            <a:endParaRPr sz="1600">
              <a:solidFill>
                <a:schemeClr val="accent2"/>
              </a:solidFill>
              <a:latin typeface="Barlow"/>
              <a:ea typeface="Barlow"/>
              <a:cs typeface="Barlow"/>
              <a:sym typeface="Barlow"/>
            </a:endParaRPr>
          </a:p>
          <a:p>
            <a:pPr indent="0" lvl="0" marL="0" rtl="0" algn="l">
              <a:spcBef>
                <a:spcPts val="0"/>
              </a:spcBef>
              <a:spcAft>
                <a:spcPts val="0"/>
              </a:spcAft>
              <a:buNone/>
            </a:pPr>
            <a:r>
              <a:t/>
            </a:r>
            <a:endParaRPr sz="1600">
              <a:solidFill>
                <a:schemeClr val="accent2"/>
              </a:solidFill>
              <a:latin typeface="Barlow"/>
              <a:ea typeface="Barlow"/>
              <a:cs typeface="Barlow"/>
              <a:sym typeface="Barlow"/>
            </a:endParaRPr>
          </a:p>
          <a:p>
            <a:pPr indent="0" lvl="0" marL="0" rtl="0" algn="l">
              <a:spcBef>
                <a:spcPts val="0"/>
              </a:spcBef>
              <a:spcAft>
                <a:spcPts val="0"/>
              </a:spcAft>
              <a:buNone/>
            </a:pPr>
            <a:r>
              <a:t/>
            </a:r>
            <a:endParaRPr sz="1600">
              <a:solidFill>
                <a:schemeClr val="accent2"/>
              </a:solidFill>
              <a:latin typeface="Barlow"/>
              <a:ea typeface="Barlow"/>
              <a:cs typeface="Barlow"/>
              <a:sym typeface="Barlow"/>
            </a:endParaRPr>
          </a:p>
          <a:p>
            <a:pPr indent="0" lvl="0" marL="0" rtl="0" algn="l">
              <a:spcBef>
                <a:spcPts val="0"/>
              </a:spcBef>
              <a:spcAft>
                <a:spcPts val="0"/>
              </a:spcAft>
              <a:buNone/>
            </a:pPr>
            <a:r>
              <a:rPr lang="en" sz="1600">
                <a:solidFill>
                  <a:schemeClr val="accent2"/>
                </a:solidFill>
                <a:latin typeface="Barlow"/>
                <a:ea typeface="Barlow"/>
                <a:cs typeface="Barlow"/>
                <a:sym typeface="Barlow"/>
              </a:rPr>
              <a:t>1. Determine Ability &amp; Effort Level</a:t>
            </a:r>
            <a:endParaRPr sz="1600">
              <a:solidFill>
                <a:schemeClr val="accent2"/>
              </a:solidFill>
              <a:latin typeface="Barlow"/>
              <a:ea typeface="Barlow"/>
              <a:cs typeface="Barlow"/>
              <a:sym typeface="Barlow"/>
            </a:endParaRPr>
          </a:p>
          <a:p>
            <a:pPr indent="0" lvl="0" marL="0" rtl="0" algn="l">
              <a:spcBef>
                <a:spcPts val="0"/>
              </a:spcBef>
              <a:spcAft>
                <a:spcPts val="0"/>
              </a:spcAft>
              <a:buNone/>
            </a:pPr>
            <a:r>
              <a:rPr lang="en" sz="1600">
                <a:solidFill>
                  <a:schemeClr val="accent2"/>
                </a:solidFill>
                <a:latin typeface="Barlow"/>
                <a:ea typeface="Barlow"/>
                <a:cs typeface="Barlow"/>
                <a:sym typeface="Barlow"/>
              </a:rPr>
              <a:t>2. Play Some Games</a:t>
            </a:r>
            <a:endParaRPr sz="1600">
              <a:solidFill>
                <a:schemeClr val="accent2"/>
              </a:solidFill>
              <a:latin typeface="Barlow"/>
              <a:ea typeface="Barlow"/>
              <a:cs typeface="Barlow"/>
              <a:sym typeface="Barlow"/>
            </a:endParaRPr>
          </a:p>
        </p:txBody>
      </p:sp>
      <p:sp>
        <p:nvSpPr>
          <p:cNvPr id="539" name="Google Shape;539;p44"/>
          <p:cNvSpPr txBox="1"/>
          <p:nvPr/>
        </p:nvSpPr>
        <p:spPr>
          <a:xfrm>
            <a:off x="4471725" y="3630300"/>
            <a:ext cx="4152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Barlow"/>
              <a:ea typeface="Barlow"/>
              <a:cs typeface="Barlow"/>
              <a:sym typeface="Barlow"/>
            </a:endParaRPr>
          </a:p>
        </p:txBody>
      </p:sp>
      <p:pic>
        <p:nvPicPr>
          <p:cNvPr id="540" name="Google Shape;540;p44"/>
          <p:cNvPicPr preferRelativeResize="0"/>
          <p:nvPr/>
        </p:nvPicPr>
        <p:blipFill>
          <a:blip r:embed="rId3">
            <a:alphaModFix/>
          </a:blip>
          <a:stretch>
            <a:fillRect/>
          </a:stretch>
        </p:blipFill>
        <p:spPr>
          <a:xfrm>
            <a:off x="4206549" y="914975"/>
            <a:ext cx="4418074" cy="33135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1"/>
            </a:gs>
            <a:gs pos="100000">
              <a:schemeClr val="lt1"/>
            </a:gs>
          </a:gsLst>
          <a:lin ang="5400700" scaled="0"/>
        </a:gradFill>
      </p:bgPr>
    </p:bg>
    <p:spTree>
      <p:nvGrpSpPr>
        <p:cNvPr id="544" name="Shape 544"/>
        <p:cNvGrpSpPr/>
        <p:nvPr/>
      </p:nvGrpSpPr>
      <p:grpSpPr>
        <a:xfrm>
          <a:off x="0" y="0"/>
          <a:ext cx="0" cy="0"/>
          <a:chOff x="0" y="0"/>
          <a:chExt cx="0" cy="0"/>
        </a:xfrm>
      </p:grpSpPr>
      <p:sp>
        <p:nvSpPr>
          <p:cNvPr id="545" name="Google Shape;545;p45"/>
          <p:cNvSpPr txBox="1"/>
          <p:nvPr>
            <p:ph type="ctrTitle"/>
          </p:nvPr>
        </p:nvSpPr>
        <p:spPr>
          <a:xfrm>
            <a:off x="720050" y="349067"/>
            <a:ext cx="7265400" cy="83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 Determine </a:t>
            </a:r>
            <a:r>
              <a:rPr lang="en">
                <a:solidFill>
                  <a:schemeClr val="lt2"/>
                </a:solidFill>
              </a:rPr>
              <a:t>Ability</a:t>
            </a:r>
            <a:r>
              <a:rPr lang="en">
                <a:solidFill>
                  <a:schemeClr val="lt2"/>
                </a:solidFill>
              </a:rPr>
              <a:t> &amp; Effort Level</a:t>
            </a:r>
            <a:endParaRPr>
              <a:solidFill>
                <a:schemeClr val="lt2"/>
              </a:solidFill>
            </a:endParaRPr>
          </a:p>
        </p:txBody>
      </p:sp>
      <p:sp>
        <p:nvSpPr>
          <p:cNvPr id="546" name="Google Shape;546;p45"/>
          <p:cNvSpPr txBox="1"/>
          <p:nvPr>
            <p:ph idx="3" type="subTitle"/>
          </p:nvPr>
        </p:nvSpPr>
        <p:spPr>
          <a:xfrm>
            <a:off x="694175" y="3983925"/>
            <a:ext cx="1739400" cy="577800"/>
          </a:xfrm>
          <a:prstGeom prst="rect">
            <a:avLst/>
          </a:prstGeom>
          <a:ln cap="flat" cmpd="sng" w="2857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r">
              <a:spcBef>
                <a:spcPts val="0"/>
              </a:spcBef>
              <a:spcAft>
                <a:spcPts val="0"/>
              </a:spcAft>
              <a:buNone/>
            </a:pPr>
            <a:r>
              <a:rPr lang="en"/>
              <a:t>little to no reading, </a:t>
            </a:r>
            <a:endParaRPr/>
          </a:p>
          <a:p>
            <a:pPr indent="0" lvl="0" marL="0" rtl="0" algn="r">
              <a:spcBef>
                <a:spcPts val="0"/>
              </a:spcBef>
              <a:spcAft>
                <a:spcPts val="0"/>
              </a:spcAft>
              <a:buNone/>
            </a:pPr>
            <a:r>
              <a:rPr lang="en"/>
              <a:t>basic rules</a:t>
            </a:r>
            <a:endParaRPr/>
          </a:p>
        </p:txBody>
      </p:sp>
      <p:sp>
        <p:nvSpPr>
          <p:cNvPr id="547" name="Google Shape;547;p45"/>
          <p:cNvSpPr txBox="1"/>
          <p:nvPr>
            <p:ph idx="4" type="subTitle"/>
          </p:nvPr>
        </p:nvSpPr>
        <p:spPr>
          <a:xfrm>
            <a:off x="4537624" y="2828325"/>
            <a:ext cx="2103600" cy="577800"/>
          </a:xfrm>
          <a:prstGeom prst="rect">
            <a:avLst/>
          </a:prstGeom>
          <a:ln cap="flat" cmpd="sng" w="2857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moderate reading,</a:t>
            </a:r>
            <a:endParaRPr/>
          </a:p>
          <a:p>
            <a:pPr indent="0" lvl="0" marL="0" rtl="0" algn="l">
              <a:spcBef>
                <a:spcPts val="0"/>
              </a:spcBef>
              <a:spcAft>
                <a:spcPts val="0"/>
              </a:spcAft>
              <a:buNone/>
            </a:pPr>
            <a:r>
              <a:rPr lang="en"/>
              <a:t>somewhat complex rules</a:t>
            </a:r>
            <a:endParaRPr/>
          </a:p>
        </p:txBody>
      </p:sp>
      <p:sp>
        <p:nvSpPr>
          <p:cNvPr id="548" name="Google Shape;548;p45"/>
          <p:cNvSpPr txBox="1"/>
          <p:nvPr>
            <p:ph idx="7" type="subTitle"/>
          </p:nvPr>
        </p:nvSpPr>
        <p:spPr>
          <a:xfrm>
            <a:off x="2865224" y="3406125"/>
            <a:ext cx="1291200" cy="577800"/>
          </a:xfrm>
          <a:prstGeom prst="rect">
            <a:avLst/>
          </a:prstGeom>
          <a:ln cap="flat" cmpd="sng" w="2857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r">
              <a:spcBef>
                <a:spcPts val="0"/>
              </a:spcBef>
              <a:spcAft>
                <a:spcPts val="0"/>
              </a:spcAft>
              <a:buNone/>
            </a:pPr>
            <a:r>
              <a:rPr lang="en"/>
              <a:t>some reading, </a:t>
            </a:r>
            <a:endParaRPr/>
          </a:p>
          <a:p>
            <a:pPr indent="0" lvl="0" marL="0" rtl="0" algn="r">
              <a:spcBef>
                <a:spcPts val="0"/>
              </a:spcBef>
              <a:spcAft>
                <a:spcPts val="0"/>
              </a:spcAft>
              <a:buNone/>
            </a:pPr>
            <a:r>
              <a:rPr lang="en"/>
              <a:t>basic rules</a:t>
            </a:r>
            <a:endParaRPr/>
          </a:p>
        </p:txBody>
      </p:sp>
      <p:sp>
        <p:nvSpPr>
          <p:cNvPr id="549" name="Google Shape;549;p45"/>
          <p:cNvSpPr txBox="1"/>
          <p:nvPr>
            <p:ph idx="8" type="subTitle"/>
          </p:nvPr>
        </p:nvSpPr>
        <p:spPr>
          <a:xfrm>
            <a:off x="7000896" y="2250525"/>
            <a:ext cx="1588500" cy="577800"/>
          </a:xfrm>
          <a:prstGeom prst="rect">
            <a:avLst/>
          </a:prstGeom>
          <a:ln cap="flat" cmpd="sng" w="2857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complex reading,</a:t>
            </a:r>
            <a:endParaRPr/>
          </a:p>
          <a:p>
            <a:pPr indent="0" lvl="0" marL="0" rtl="0" algn="l">
              <a:spcBef>
                <a:spcPts val="0"/>
              </a:spcBef>
              <a:spcAft>
                <a:spcPts val="0"/>
              </a:spcAft>
              <a:buNone/>
            </a:pPr>
            <a:r>
              <a:rPr lang="en"/>
              <a:t>complex rules</a:t>
            </a:r>
            <a:endParaRPr/>
          </a:p>
        </p:txBody>
      </p:sp>
      <p:cxnSp>
        <p:nvCxnSpPr>
          <p:cNvPr id="550" name="Google Shape;550;p45"/>
          <p:cNvCxnSpPr>
            <a:stCxn id="546" idx="3"/>
            <a:endCxn id="548" idx="1"/>
          </p:cNvCxnSpPr>
          <p:nvPr/>
        </p:nvCxnSpPr>
        <p:spPr>
          <a:xfrm flipH="1" rot="10800000">
            <a:off x="2433575" y="3695025"/>
            <a:ext cx="431700" cy="577800"/>
          </a:xfrm>
          <a:prstGeom prst="bentConnector3">
            <a:avLst>
              <a:gd fmla="val 49994" name="adj1"/>
            </a:avLst>
          </a:prstGeom>
          <a:noFill/>
          <a:ln cap="flat" cmpd="sng" w="28575">
            <a:solidFill>
              <a:schemeClr val="accent2"/>
            </a:solidFill>
            <a:prstDash val="solid"/>
            <a:round/>
            <a:headEnd len="med" w="med" type="none"/>
            <a:tailEnd len="med" w="med" type="none"/>
          </a:ln>
        </p:spPr>
      </p:cxnSp>
      <p:cxnSp>
        <p:nvCxnSpPr>
          <p:cNvPr id="551" name="Google Shape;551;p45"/>
          <p:cNvCxnSpPr>
            <a:stCxn id="548" idx="3"/>
            <a:endCxn id="547" idx="1"/>
          </p:cNvCxnSpPr>
          <p:nvPr/>
        </p:nvCxnSpPr>
        <p:spPr>
          <a:xfrm flipH="1" rot="10800000">
            <a:off x="4156424" y="3117225"/>
            <a:ext cx="381300" cy="577800"/>
          </a:xfrm>
          <a:prstGeom prst="bentConnector3">
            <a:avLst>
              <a:gd fmla="val 49987" name="adj1"/>
            </a:avLst>
          </a:prstGeom>
          <a:noFill/>
          <a:ln cap="flat" cmpd="sng" w="28575">
            <a:solidFill>
              <a:schemeClr val="accent2"/>
            </a:solidFill>
            <a:prstDash val="solid"/>
            <a:round/>
            <a:headEnd len="med" w="med" type="none"/>
            <a:tailEnd len="med" w="med" type="none"/>
          </a:ln>
        </p:spPr>
      </p:cxnSp>
      <p:cxnSp>
        <p:nvCxnSpPr>
          <p:cNvPr id="552" name="Google Shape;552;p45"/>
          <p:cNvCxnSpPr>
            <a:stCxn id="547" idx="3"/>
            <a:endCxn id="549" idx="1"/>
          </p:cNvCxnSpPr>
          <p:nvPr/>
        </p:nvCxnSpPr>
        <p:spPr>
          <a:xfrm flipH="1" rot="10800000">
            <a:off x="6641224" y="2539425"/>
            <a:ext cx="359700" cy="577800"/>
          </a:xfrm>
          <a:prstGeom prst="bentConnector3">
            <a:avLst>
              <a:gd fmla="val 49996" name="adj1"/>
            </a:avLst>
          </a:prstGeom>
          <a:noFill/>
          <a:ln cap="flat" cmpd="sng" w="28575">
            <a:solidFill>
              <a:schemeClr val="accent2"/>
            </a:solidFill>
            <a:prstDash val="solid"/>
            <a:round/>
            <a:headEnd len="med" w="med" type="none"/>
            <a:tailEnd len="med" w="med" type="none"/>
          </a:ln>
        </p:spPr>
      </p:cxnSp>
      <p:sp>
        <p:nvSpPr>
          <p:cNvPr id="553" name="Google Shape;553;p45"/>
          <p:cNvSpPr txBox="1"/>
          <p:nvPr>
            <p:ph idx="1" type="subTitle"/>
          </p:nvPr>
        </p:nvSpPr>
        <p:spPr>
          <a:xfrm>
            <a:off x="87313" y="3330388"/>
            <a:ext cx="2396700" cy="5232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solidFill>
                  <a:schemeClr val="lt2"/>
                </a:solidFill>
              </a:rPr>
              <a:t>Early Elem</a:t>
            </a:r>
            <a:endParaRPr>
              <a:solidFill>
                <a:schemeClr val="lt2"/>
              </a:solidFill>
            </a:endParaRPr>
          </a:p>
        </p:txBody>
      </p:sp>
      <p:sp>
        <p:nvSpPr>
          <p:cNvPr id="554" name="Google Shape;554;p45"/>
          <p:cNvSpPr txBox="1"/>
          <p:nvPr>
            <p:ph idx="5" type="subTitle"/>
          </p:nvPr>
        </p:nvSpPr>
        <p:spPr>
          <a:xfrm>
            <a:off x="1912113" y="2730519"/>
            <a:ext cx="2396700" cy="523200"/>
          </a:xfrm>
          <a:prstGeom prst="rect">
            <a:avLst/>
          </a:prstGeom>
        </p:spPr>
        <p:txBody>
          <a:bodyPr anchorCtr="0" anchor="t" bIns="91425" lIns="91425" spcFirstLastPara="1" rIns="91425" wrap="square" tIns="91425">
            <a:noAutofit/>
          </a:bodyPr>
          <a:lstStyle/>
          <a:p>
            <a:pPr indent="0" lvl="0" marL="0" rtl="0" algn="r">
              <a:spcBef>
                <a:spcPts val="0"/>
              </a:spcBef>
              <a:spcAft>
                <a:spcPts val="1600"/>
              </a:spcAft>
              <a:buNone/>
            </a:pPr>
            <a:r>
              <a:rPr lang="en">
                <a:solidFill>
                  <a:schemeClr val="lt2"/>
                </a:solidFill>
              </a:rPr>
              <a:t>Late Elem</a:t>
            </a:r>
            <a:endParaRPr>
              <a:solidFill>
                <a:schemeClr val="lt2"/>
              </a:solidFill>
            </a:endParaRPr>
          </a:p>
        </p:txBody>
      </p:sp>
      <p:sp>
        <p:nvSpPr>
          <p:cNvPr id="555" name="Google Shape;555;p45"/>
          <p:cNvSpPr txBox="1"/>
          <p:nvPr>
            <p:ph idx="2" type="subTitle"/>
          </p:nvPr>
        </p:nvSpPr>
        <p:spPr>
          <a:xfrm>
            <a:off x="4247250" y="2174325"/>
            <a:ext cx="2868000" cy="523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lt2"/>
                </a:solidFill>
              </a:rPr>
              <a:t>Middle School</a:t>
            </a:r>
            <a:endParaRPr>
              <a:solidFill>
                <a:schemeClr val="lt2"/>
              </a:solidFill>
            </a:endParaRPr>
          </a:p>
        </p:txBody>
      </p:sp>
      <p:sp>
        <p:nvSpPr>
          <p:cNvPr id="556" name="Google Shape;556;p45"/>
          <p:cNvSpPr txBox="1"/>
          <p:nvPr>
            <p:ph idx="6" type="subTitle"/>
          </p:nvPr>
        </p:nvSpPr>
        <p:spPr>
          <a:xfrm>
            <a:off x="6665773" y="1599587"/>
            <a:ext cx="2396700" cy="523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lt2"/>
                </a:solidFill>
              </a:rPr>
              <a:t>High School</a:t>
            </a:r>
            <a:endParaRPr>
              <a:solidFill>
                <a:schemeClr val="lt2"/>
              </a:solidFill>
            </a:endParaRPr>
          </a:p>
        </p:txBody>
      </p:sp>
      <p:sp>
        <p:nvSpPr>
          <p:cNvPr id="557" name="Google Shape;557;p45"/>
          <p:cNvSpPr txBox="1"/>
          <p:nvPr>
            <p:ph idx="1" type="subTitle"/>
          </p:nvPr>
        </p:nvSpPr>
        <p:spPr>
          <a:xfrm>
            <a:off x="5586175" y="4038525"/>
            <a:ext cx="3121500" cy="523200"/>
          </a:xfrm>
          <a:prstGeom prst="rect">
            <a:avLst/>
          </a:prstGeom>
          <a:ln cap="flat" cmpd="sng" w="28575">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1600"/>
              </a:spcAft>
              <a:buNone/>
            </a:pPr>
            <a:r>
              <a:rPr lang="en" sz="1900">
                <a:solidFill>
                  <a:schemeClr val="lt2"/>
                </a:solidFill>
              </a:rPr>
              <a:t>The “Dave Welch” 2-min Rule</a:t>
            </a:r>
            <a:endParaRPr sz="1900">
              <a:solidFill>
                <a:schemeClr val="l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1000"/>
                                        <p:tgtEl>
                                          <p:spTgt spid="553"/>
                                        </p:tgtEl>
                                      </p:cBhvr>
                                    </p:animEffect>
                                  </p:childTnLst>
                                </p:cTn>
                              </p:par>
                              <p:par>
                                <p:cTn fill="hold" nodeType="withEffect" presetClass="entr" presetID="10" presetSubtype="0">
                                  <p:stCondLst>
                                    <p:cond delay="0"/>
                                  </p:stCondLst>
                                  <p:childTnLst>
                                    <p:set>
                                      <p:cBhvr>
                                        <p:cTn dur="1" fill="hold">
                                          <p:stCondLst>
                                            <p:cond delay="0"/>
                                          </p:stCondLst>
                                        </p:cTn>
                                        <p:tgtEl>
                                          <p:spTgt spid="554"/>
                                        </p:tgtEl>
                                        <p:attrNameLst>
                                          <p:attrName>style.visibility</p:attrName>
                                        </p:attrNameLst>
                                      </p:cBhvr>
                                      <p:to>
                                        <p:strVal val="visible"/>
                                      </p:to>
                                    </p:set>
                                    <p:animEffect filter="fade" transition="in">
                                      <p:cBhvr>
                                        <p:cTn dur="1000"/>
                                        <p:tgtEl>
                                          <p:spTgt spid="554"/>
                                        </p:tgtEl>
                                      </p:cBhvr>
                                    </p:animEffect>
                                  </p:childTnLst>
                                </p:cTn>
                              </p:par>
                              <p:par>
                                <p:cTn fill="hold" nodeType="with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1000"/>
                                        <p:tgtEl>
                                          <p:spTgt spid="555"/>
                                        </p:tgtEl>
                                      </p:cBhvr>
                                    </p:animEffect>
                                  </p:childTnLst>
                                </p:cTn>
                              </p:par>
                              <p:par>
                                <p:cTn fill="hold" nodeType="with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1000"/>
                                        <p:tgtEl>
                                          <p:spTgt spid="5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1000"/>
                                        <p:tgtEl>
                                          <p:spTgt spid="5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1"/>
            </a:gs>
            <a:gs pos="100000">
              <a:schemeClr val="lt1"/>
            </a:gs>
          </a:gsLst>
          <a:lin ang="5400700" scaled="0"/>
        </a:gradFill>
      </p:bgPr>
    </p:bg>
    <p:spTree>
      <p:nvGrpSpPr>
        <p:cNvPr id="561" name="Shape 561"/>
        <p:cNvGrpSpPr/>
        <p:nvPr/>
      </p:nvGrpSpPr>
      <p:grpSpPr>
        <a:xfrm>
          <a:off x="0" y="0"/>
          <a:ext cx="0" cy="0"/>
          <a:chOff x="0" y="0"/>
          <a:chExt cx="0" cy="0"/>
        </a:xfrm>
      </p:grpSpPr>
      <p:sp>
        <p:nvSpPr>
          <p:cNvPr id="562" name="Google Shape;562;p46"/>
          <p:cNvSpPr txBox="1"/>
          <p:nvPr>
            <p:ph idx="1" type="subTitle"/>
          </p:nvPr>
        </p:nvSpPr>
        <p:spPr>
          <a:xfrm>
            <a:off x="4217650" y="450750"/>
            <a:ext cx="3904800" cy="3175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Hobby Games </a:t>
            </a:r>
            <a:r>
              <a:rPr lang="en"/>
              <a:t>- games that require a significant </a:t>
            </a:r>
            <a:r>
              <a:rPr lang="en"/>
              <a:t>amount</a:t>
            </a:r>
            <a:r>
              <a:rPr lang="en"/>
              <a:t> of time or money.  Games like this would be better as a stand-alone club.</a:t>
            </a:r>
            <a:endParaRPr/>
          </a:p>
          <a:p>
            <a:pPr indent="-317500" lvl="0" marL="457200" rtl="0" algn="l">
              <a:spcBef>
                <a:spcPts val="1600"/>
              </a:spcBef>
              <a:spcAft>
                <a:spcPts val="0"/>
              </a:spcAft>
              <a:buSzPts val="1400"/>
              <a:buChar char="●"/>
            </a:pPr>
            <a:r>
              <a:rPr lang="en"/>
              <a:t>Role-playing Games </a:t>
            </a:r>
            <a:endParaRPr/>
          </a:p>
          <a:p>
            <a:pPr indent="-317500" lvl="1" marL="914400" rtl="0" algn="l">
              <a:spcBef>
                <a:spcPts val="0"/>
              </a:spcBef>
              <a:spcAft>
                <a:spcPts val="0"/>
              </a:spcAft>
              <a:buSzPts val="1400"/>
              <a:buChar char="○"/>
            </a:pPr>
            <a:r>
              <a:rPr lang="en"/>
              <a:t>(ex. Dungeons &amp; Dragons) </a:t>
            </a:r>
            <a:endParaRPr/>
          </a:p>
          <a:p>
            <a:pPr indent="-317500" lvl="0" marL="457200" rtl="0" algn="l">
              <a:spcBef>
                <a:spcPts val="0"/>
              </a:spcBef>
              <a:spcAft>
                <a:spcPts val="0"/>
              </a:spcAft>
              <a:buSzPts val="1400"/>
              <a:buChar char="●"/>
            </a:pPr>
            <a:r>
              <a:rPr lang="en">
                <a:solidFill>
                  <a:schemeClr val="accent2"/>
                </a:solidFill>
              </a:rPr>
              <a:t>Miniature Wargames </a:t>
            </a:r>
            <a:endParaRPr>
              <a:solidFill>
                <a:schemeClr val="accent2"/>
              </a:solidFill>
            </a:endParaRPr>
          </a:p>
          <a:p>
            <a:pPr indent="-317500" lvl="1" marL="914400" rtl="0" algn="l">
              <a:spcBef>
                <a:spcPts val="0"/>
              </a:spcBef>
              <a:spcAft>
                <a:spcPts val="0"/>
              </a:spcAft>
              <a:buSzPts val="1400"/>
              <a:buChar char="○"/>
            </a:pPr>
            <a:r>
              <a:rPr lang="en">
                <a:solidFill>
                  <a:schemeClr val="accent2"/>
                </a:solidFill>
              </a:rPr>
              <a:t>(ex. Warhammer 40k)</a:t>
            </a:r>
            <a:endParaRPr>
              <a:solidFill>
                <a:schemeClr val="accent2"/>
              </a:solidFill>
            </a:endParaRPr>
          </a:p>
          <a:p>
            <a:pPr indent="-317500" lvl="0" marL="457200" rtl="0" algn="l">
              <a:spcBef>
                <a:spcPts val="0"/>
              </a:spcBef>
              <a:spcAft>
                <a:spcPts val="0"/>
              </a:spcAft>
              <a:buSzPts val="1400"/>
              <a:buChar char="●"/>
            </a:pPr>
            <a:r>
              <a:rPr lang="en"/>
              <a:t>Trading Card Games </a:t>
            </a:r>
            <a:endParaRPr/>
          </a:p>
          <a:p>
            <a:pPr indent="-317500" lvl="1" marL="914400" rtl="0" algn="l">
              <a:spcBef>
                <a:spcPts val="0"/>
              </a:spcBef>
              <a:spcAft>
                <a:spcPts val="0"/>
              </a:spcAft>
              <a:buSzPts val="1400"/>
              <a:buChar char="○"/>
            </a:pPr>
            <a:r>
              <a:rPr lang="en"/>
              <a:t>(ex. Magic: the Gathering or Pokémon)</a:t>
            </a:r>
            <a:endParaRPr/>
          </a:p>
        </p:txBody>
      </p:sp>
      <p:sp>
        <p:nvSpPr>
          <p:cNvPr id="563" name="Google Shape;563;p46"/>
          <p:cNvSpPr txBox="1"/>
          <p:nvPr>
            <p:ph type="ctrTitle"/>
          </p:nvPr>
        </p:nvSpPr>
        <p:spPr>
          <a:xfrm>
            <a:off x="725275" y="532464"/>
            <a:ext cx="3012000" cy="37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we’re not talking about</a:t>
            </a:r>
            <a:endParaRPr/>
          </a:p>
        </p:txBody>
      </p:sp>
      <p:sp>
        <p:nvSpPr>
          <p:cNvPr id="564" name="Google Shape;564;p46"/>
          <p:cNvSpPr/>
          <p:nvPr/>
        </p:nvSpPr>
        <p:spPr>
          <a:xfrm>
            <a:off x="210775" y="271425"/>
            <a:ext cx="3602700" cy="4383600"/>
          </a:xfrm>
          <a:prstGeom prst="noSmoking">
            <a:avLst>
              <a:gd fmla="val 1442" name="adj"/>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5" name="Google Shape;565;p46"/>
          <p:cNvPicPr preferRelativeResize="0"/>
          <p:nvPr/>
        </p:nvPicPr>
        <p:blipFill rotWithShape="1">
          <a:blip r:embed="rId3">
            <a:alphaModFix/>
          </a:blip>
          <a:srcRect b="0" l="0" r="0" t="21838"/>
          <a:stretch/>
        </p:blipFill>
        <p:spPr>
          <a:xfrm>
            <a:off x="5150275" y="3496150"/>
            <a:ext cx="2199301" cy="1289274"/>
          </a:xfrm>
          <a:prstGeom prst="rect">
            <a:avLst/>
          </a:prstGeom>
          <a:noFill/>
          <a:ln>
            <a:noFill/>
          </a:ln>
        </p:spPr>
      </p:pic>
      <p:sp>
        <p:nvSpPr>
          <p:cNvPr id="566" name="Google Shape;566;p46"/>
          <p:cNvSpPr txBox="1"/>
          <p:nvPr/>
        </p:nvSpPr>
        <p:spPr>
          <a:xfrm>
            <a:off x="5059300" y="4720125"/>
            <a:ext cx="2266500" cy="25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50">
                <a:solidFill>
                  <a:srgbClr val="30272E"/>
                </a:solidFill>
              </a:rPr>
              <a:t>"</a:t>
            </a:r>
            <a:r>
              <a:rPr lang="en" sz="450" u="sng">
                <a:solidFill>
                  <a:schemeClr val="hlink"/>
                </a:solidFill>
                <a:hlinkClick r:id="rId4"/>
              </a:rPr>
              <a:t>Magic the Gathering</a:t>
            </a:r>
            <a:r>
              <a:rPr lang="en" sz="450">
                <a:solidFill>
                  <a:srgbClr val="30272E"/>
                </a:solidFill>
              </a:rPr>
              <a:t>" by </a:t>
            </a:r>
            <a:r>
              <a:rPr lang="en" sz="450" u="sng">
                <a:solidFill>
                  <a:schemeClr val="hlink"/>
                </a:solidFill>
                <a:hlinkClick r:id="rId5"/>
              </a:rPr>
              <a:t>Shaz Pur</a:t>
            </a:r>
            <a:r>
              <a:rPr lang="en" sz="450">
                <a:solidFill>
                  <a:srgbClr val="30272E"/>
                </a:solidFill>
              </a:rPr>
              <a:t> is licensed under </a:t>
            </a:r>
            <a:r>
              <a:rPr lang="en" sz="450" u="sng">
                <a:solidFill>
                  <a:schemeClr val="hlink"/>
                </a:solidFill>
                <a:hlinkClick r:id="rId6"/>
              </a:rPr>
              <a:t>CC BY-SA 2.0</a:t>
            </a:r>
            <a:r>
              <a:rPr lang="en" sz="450">
                <a:solidFill>
                  <a:srgbClr val="30272E"/>
                </a:solidFill>
              </a:rPr>
              <a:t>.</a:t>
            </a:r>
            <a:endParaRPr sz="450">
              <a:latin typeface="Barlow"/>
              <a:ea typeface="Barlow"/>
              <a:cs typeface="Barlow"/>
              <a:sym typeface="Barlo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1"/>
            </a:gs>
            <a:gs pos="100000">
              <a:schemeClr val="lt1"/>
            </a:gs>
          </a:gsLst>
          <a:lin ang="5400700" scaled="0"/>
        </a:gradFill>
      </p:bgPr>
    </p:bg>
    <p:spTree>
      <p:nvGrpSpPr>
        <p:cNvPr id="570" name="Shape 570"/>
        <p:cNvGrpSpPr/>
        <p:nvPr/>
      </p:nvGrpSpPr>
      <p:grpSpPr>
        <a:xfrm>
          <a:off x="0" y="0"/>
          <a:ext cx="0" cy="0"/>
          <a:chOff x="0" y="0"/>
          <a:chExt cx="0" cy="0"/>
        </a:xfrm>
      </p:grpSpPr>
      <p:sp>
        <p:nvSpPr>
          <p:cNvPr id="571" name="Google Shape;571;p47"/>
          <p:cNvSpPr txBox="1"/>
          <p:nvPr>
            <p:ph idx="1" type="subTitle"/>
          </p:nvPr>
        </p:nvSpPr>
        <p:spPr>
          <a:xfrm>
            <a:off x="1464150" y="1199600"/>
            <a:ext cx="6576000" cy="1495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a:t>Running a Board Game Club: Tips</a:t>
            </a:r>
            <a:endParaRPr/>
          </a:p>
          <a:p>
            <a:pPr indent="-317500" lvl="0" marL="457200" rtl="0" algn="l">
              <a:spcBef>
                <a:spcPts val="0"/>
              </a:spcBef>
              <a:spcAft>
                <a:spcPts val="0"/>
              </a:spcAft>
              <a:buSzPts val="1400"/>
              <a:buChar char="●"/>
            </a:pPr>
            <a:r>
              <a:rPr lang="en"/>
              <a:t>Board Game Library: Starter Suggestions</a:t>
            </a:r>
            <a:endParaRPr/>
          </a:p>
          <a:p>
            <a:pPr indent="-317500" lvl="0" marL="457200" rtl="0" algn="l">
              <a:spcBef>
                <a:spcPts val="0"/>
              </a:spcBef>
              <a:spcAft>
                <a:spcPts val="0"/>
              </a:spcAft>
              <a:buSzPts val="1400"/>
              <a:buChar char="●"/>
            </a:pPr>
            <a:r>
              <a:rPr lang="en"/>
              <a:t>Expanding Your Board Game Library</a:t>
            </a:r>
            <a:endParaRPr/>
          </a:p>
          <a:p>
            <a:pPr indent="-317500" lvl="0" marL="457200" rtl="0" algn="l">
              <a:spcBef>
                <a:spcPts val="0"/>
              </a:spcBef>
              <a:spcAft>
                <a:spcPts val="0"/>
              </a:spcAft>
              <a:buSzPts val="1400"/>
              <a:buChar char="●"/>
            </a:pPr>
            <a:r>
              <a:rPr lang="en"/>
              <a:t>Quick-Play Guides: Simplified Board Game Rules</a:t>
            </a:r>
            <a:endParaRPr/>
          </a:p>
        </p:txBody>
      </p:sp>
      <p:sp>
        <p:nvSpPr>
          <p:cNvPr id="572" name="Google Shape;572;p47"/>
          <p:cNvSpPr txBox="1"/>
          <p:nvPr>
            <p:ph type="ctrTitle"/>
          </p:nvPr>
        </p:nvSpPr>
        <p:spPr>
          <a:xfrm>
            <a:off x="1220138" y="650838"/>
            <a:ext cx="6085200" cy="57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Handouts</a:t>
            </a:r>
            <a:endParaRPr/>
          </a:p>
        </p:txBody>
      </p:sp>
      <p:pic>
        <p:nvPicPr>
          <p:cNvPr id="573" name="Google Shape;573;p47"/>
          <p:cNvPicPr preferRelativeResize="0"/>
          <p:nvPr/>
        </p:nvPicPr>
        <p:blipFill>
          <a:blip r:embed="rId3">
            <a:alphaModFix/>
          </a:blip>
          <a:stretch>
            <a:fillRect/>
          </a:stretch>
        </p:blipFill>
        <p:spPr>
          <a:xfrm>
            <a:off x="1496724" y="2694800"/>
            <a:ext cx="2748974" cy="2061725"/>
          </a:xfrm>
          <a:prstGeom prst="rect">
            <a:avLst/>
          </a:prstGeom>
          <a:noFill/>
          <a:ln>
            <a:noFill/>
          </a:ln>
        </p:spPr>
      </p:pic>
      <p:sp>
        <p:nvSpPr>
          <p:cNvPr id="574" name="Google Shape;574;p47"/>
          <p:cNvSpPr txBox="1"/>
          <p:nvPr/>
        </p:nvSpPr>
        <p:spPr>
          <a:xfrm>
            <a:off x="1412400" y="4715000"/>
            <a:ext cx="2266500" cy="25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50">
                <a:solidFill>
                  <a:srgbClr val="30272E"/>
                </a:solidFill>
              </a:rPr>
              <a:t>"</a:t>
            </a:r>
            <a:r>
              <a:rPr lang="en" sz="450" u="sng">
                <a:solidFill>
                  <a:schemeClr val="hlink"/>
                </a:solidFill>
                <a:hlinkClick r:id="rId4"/>
              </a:rPr>
              <a:t>serious-scaffolding</a:t>
            </a:r>
            <a:r>
              <a:rPr lang="en" sz="450">
                <a:solidFill>
                  <a:srgbClr val="30272E"/>
                </a:solidFill>
              </a:rPr>
              <a:t>" by </a:t>
            </a:r>
            <a:r>
              <a:rPr lang="en" sz="450" u="sng">
                <a:solidFill>
                  <a:schemeClr val="hlink"/>
                </a:solidFill>
                <a:hlinkClick r:id="rId5"/>
              </a:rPr>
              <a:t>dandeluca</a:t>
            </a:r>
            <a:r>
              <a:rPr lang="en" sz="450">
                <a:solidFill>
                  <a:srgbClr val="30272E"/>
                </a:solidFill>
              </a:rPr>
              <a:t> is licensed under </a:t>
            </a:r>
            <a:r>
              <a:rPr lang="en" sz="450" u="sng">
                <a:solidFill>
                  <a:schemeClr val="hlink"/>
                </a:solidFill>
                <a:hlinkClick r:id="rId6"/>
              </a:rPr>
              <a:t>CC BY 2.0</a:t>
            </a:r>
            <a:r>
              <a:rPr lang="en" sz="450">
                <a:solidFill>
                  <a:srgbClr val="30272E"/>
                </a:solidFill>
              </a:rPr>
              <a:t>.</a:t>
            </a:r>
            <a:endParaRPr b="1" sz="450">
              <a:latin typeface="Barlow"/>
              <a:ea typeface="Barlow"/>
              <a:cs typeface="Barlow"/>
              <a:sym typeface="Barlow"/>
            </a:endParaRPr>
          </a:p>
        </p:txBody>
      </p:sp>
      <p:pic>
        <p:nvPicPr>
          <p:cNvPr id="575" name="Google Shape;575;p47"/>
          <p:cNvPicPr preferRelativeResize="0"/>
          <p:nvPr/>
        </p:nvPicPr>
        <p:blipFill>
          <a:blip r:embed="rId7">
            <a:alphaModFix/>
          </a:blip>
          <a:stretch>
            <a:fillRect/>
          </a:stretch>
        </p:blipFill>
        <p:spPr>
          <a:xfrm>
            <a:off x="4858400" y="2694800"/>
            <a:ext cx="2748974" cy="2061744"/>
          </a:xfrm>
          <a:prstGeom prst="rect">
            <a:avLst/>
          </a:prstGeom>
          <a:noFill/>
          <a:ln>
            <a:noFill/>
          </a:ln>
        </p:spPr>
      </p:pic>
      <p:sp>
        <p:nvSpPr>
          <p:cNvPr id="576" name="Google Shape;576;p47"/>
          <p:cNvSpPr txBox="1"/>
          <p:nvPr/>
        </p:nvSpPr>
        <p:spPr>
          <a:xfrm>
            <a:off x="4751425" y="4715000"/>
            <a:ext cx="22665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50">
                <a:solidFill>
                  <a:srgbClr val="30272E"/>
                </a:solidFill>
              </a:rPr>
              <a:t>"</a:t>
            </a:r>
            <a:r>
              <a:rPr lang="en" sz="450" u="sng">
                <a:solidFill>
                  <a:schemeClr val="hlink"/>
                </a:solidFill>
                <a:hlinkClick r:id="rId8"/>
              </a:rPr>
              <a:t>Moseley Road Baths (Public Library and Baths, Balsall Heath) - scaffolding - Balsall Heath Public Baths</a:t>
            </a:r>
            <a:r>
              <a:rPr lang="en" sz="450">
                <a:solidFill>
                  <a:srgbClr val="30272E"/>
                </a:solidFill>
              </a:rPr>
              <a:t>" by </a:t>
            </a:r>
            <a:r>
              <a:rPr lang="en" sz="450" u="sng">
                <a:solidFill>
                  <a:schemeClr val="hlink"/>
                </a:solidFill>
                <a:hlinkClick r:id="rId9"/>
              </a:rPr>
              <a:t>ell brown</a:t>
            </a:r>
            <a:r>
              <a:rPr lang="en" sz="450">
                <a:solidFill>
                  <a:srgbClr val="30272E"/>
                </a:solidFill>
              </a:rPr>
              <a:t> is licensed under </a:t>
            </a:r>
            <a:r>
              <a:rPr lang="en" sz="450" u="sng">
                <a:solidFill>
                  <a:schemeClr val="hlink"/>
                </a:solidFill>
                <a:hlinkClick r:id="rId10"/>
              </a:rPr>
              <a:t>CC BY 2.0</a:t>
            </a:r>
            <a:r>
              <a:rPr lang="en" sz="450">
                <a:solidFill>
                  <a:srgbClr val="30272E"/>
                </a:solidFill>
              </a:rPr>
              <a:t>.</a:t>
            </a:r>
            <a:endParaRPr b="1" sz="450">
              <a:latin typeface="Barlow"/>
              <a:ea typeface="Barlow"/>
              <a:cs typeface="Barlow"/>
              <a:sym typeface="Barlow"/>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1"/>
            </a:gs>
            <a:gs pos="100000">
              <a:schemeClr val="lt1"/>
            </a:gs>
          </a:gsLst>
          <a:lin ang="5400700" scaled="0"/>
        </a:gradFill>
      </p:bgPr>
    </p:bg>
    <p:spTree>
      <p:nvGrpSpPr>
        <p:cNvPr id="580" name="Shape 580"/>
        <p:cNvGrpSpPr/>
        <p:nvPr/>
      </p:nvGrpSpPr>
      <p:grpSpPr>
        <a:xfrm>
          <a:off x="0" y="0"/>
          <a:ext cx="0" cy="0"/>
          <a:chOff x="0" y="0"/>
          <a:chExt cx="0" cy="0"/>
        </a:xfrm>
      </p:grpSpPr>
      <p:sp>
        <p:nvSpPr>
          <p:cNvPr id="581" name="Google Shape;581;p48"/>
          <p:cNvSpPr/>
          <p:nvPr/>
        </p:nvSpPr>
        <p:spPr>
          <a:xfrm>
            <a:off x="2320525" y="478650"/>
            <a:ext cx="4503000" cy="4186200"/>
          </a:xfrm>
          <a:prstGeom prst="roundRect">
            <a:avLst>
              <a:gd fmla="val 0" name="adj"/>
            </a:avLst>
          </a:prstGeom>
          <a:gradFill>
            <a:gsLst>
              <a:gs pos="0">
                <a:srgbClr val="2EE6C4">
                  <a:alpha val="53725"/>
                  <a:alpha val="45090"/>
                </a:srgbClr>
              </a:gs>
              <a:gs pos="100000">
                <a:srgbClr val="FFFFFF">
                  <a:alpha val="0"/>
                  <a:alpha val="4509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48"/>
          <p:cNvSpPr/>
          <p:nvPr/>
        </p:nvSpPr>
        <p:spPr>
          <a:xfrm flipH="1">
            <a:off x="3822335" y="238775"/>
            <a:ext cx="39" cy="195"/>
          </a:xfrm>
          <a:custGeom>
            <a:rect b="b" l="l" r="r" t="t"/>
            <a:pathLst>
              <a:path extrusionOk="0" h="5" w="1">
                <a:moveTo>
                  <a:pt x="1" y="0"/>
                </a:moveTo>
                <a:lnTo>
                  <a:pt x="1" y="4"/>
                </a:lnTo>
                <a:lnTo>
                  <a:pt x="1" y="4"/>
                </a:lnTo>
                <a:close/>
              </a:path>
            </a:pathLst>
          </a:custGeom>
          <a:solidFill>
            <a:srgbClr val="9FA3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48"/>
          <p:cNvSpPr txBox="1"/>
          <p:nvPr>
            <p:ph idx="2" type="ctrTitle"/>
          </p:nvPr>
        </p:nvSpPr>
        <p:spPr>
          <a:xfrm>
            <a:off x="2413000" y="578550"/>
            <a:ext cx="4367400" cy="4086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4000">
                <a:solidFill>
                  <a:schemeClr val="accent2"/>
                </a:solidFill>
              </a:rPr>
              <a:t>2</a:t>
            </a:r>
            <a:r>
              <a:rPr lang="en" sz="4000">
                <a:solidFill>
                  <a:schemeClr val="accent2"/>
                </a:solidFill>
              </a:rPr>
              <a:t>. Play</a:t>
            </a:r>
            <a:r>
              <a:rPr lang="en" sz="4000"/>
              <a:t> Some Games</a:t>
            </a:r>
            <a:endParaRPr sz="4000"/>
          </a:p>
          <a:p>
            <a:pPr indent="0" lvl="0" marL="0" rtl="0" algn="l">
              <a:spcBef>
                <a:spcPts val="0"/>
              </a:spcBef>
              <a:spcAft>
                <a:spcPts val="0"/>
              </a:spcAft>
              <a:buNone/>
            </a:pPr>
            <a:r>
              <a:t/>
            </a:r>
            <a:endParaRPr sz="1600">
              <a:solidFill>
                <a:schemeClr val="accent2"/>
              </a:solidFill>
              <a:latin typeface="Barlow"/>
              <a:ea typeface="Barlow"/>
              <a:cs typeface="Barlow"/>
              <a:sym typeface="Barlow"/>
            </a:endParaRPr>
          </a:p>
          <a:p>
            <a:pPr indent="0" lvl="0" marL="0" rtl="0" algn="l">
              <a:spcBef>
                <a:spcPts val="0"/>
              </a:spcBef>
              <a:spcAft>
                <a:spcPts val="0"/>
              </a:spcAft>
              <a:buNone/>
            </a:pPr>
            <a:r>
              <a:t/>
            </a:r>
            <a:endParaRPr sz="1600">
              <a:solidFill>
                <a:schemeClr val="accent2"/>
              </a:solidFill>
              <a:latin typeface="Barlow"/>
              <a:ea typeface="Barlow"/>
              <a:cs typeface="Barlow"/>
              <a:sym typeface="Barlow"/>
            </a:endParaRPr>
          </a:p>
          <a:p>
            <a:pPr indent="0" lvl="0" marL="0" rtl="0" algn="l">
              <a:spcBef>
                <a:spcPts val="0"/>
              </a:spcBef>
              <a:spcAft>
                <a:spcPts val="0"/>
              </a:spcAft>
              <a:buNone/>
            </a:pPr>
            <a:r>
              <a:rPr lang="en" sz="1600">
                <a:solidFill>
                  <a:schemeClr val="accent2"/>
                </a:solidFill>
                <a:latin typeface="Barlow"/>
                <a:ea typeface="Barlow"/>
                <a:cs typeface="Barlow"/>
                <a:sym typeface="Barlow"/>
              </a:rPr>
              <a:t>Directions:</a:t>
            </a:r>
            <a:endParaRPr sz="1600">
              <a:solidFill>
                <a:schemeClr val="accent2"/>
              </a:solidFill>
              <a:latin typeface="Barlow"/>
              <a:ea typeface="Barlow"/>
              <a:cs typeface="Barlow"/>
              <a:sym typeface="Barlow"/>
            </a:endParaRPr>
          </a:p>
          <a:p>
            <a:pPr indent="-330200" lvl="0" marL="457200" rtl="0" algn="l">
              <a:spcBef>
                <a:spcPts val="0"/>
              </a:spcBef>
              <a:spcAft>
                <a:spcPts val="0"/>
              </a:spcAft>
              <a:buClr>
                <a:schemeClr val="accent2"/>
              </a:buClr>
              <a:buSzPts val="1600"/>
              <a:buFont typeface="Barlow"/>
              <a:buChar char="●"/>
            </a:pPr>
            <a:r>
              <a:rPr lang="en" sz="1600">
                <a:solidFill>
                  <a:schemeClr val="accent2"/>
                </a:solidFill>
                <a:latin typeface="Barlow"/>
                <a:ea typeface="Barlow"/>
                <a:cs typeface="Barlow"/>
                <a:sym typeface="Barlow"/>
              </a:rPr>
              <a:t>Each table has a board game and a “Quick-Play Guide”</a:t>
            </a:r>
            <a:endParaRPr sz="1600">
              <a:solidFill>
                <a:schemeClr val="accent2"/>
              </a:solidFill>
              <a:latin typeface="Barlow"/>
              <a:ea typeface="Barlow"/>
              <a:cs typeface="Barlow"/>
              <a:sym typeface="Barlow"/>
            </a:endParaRPr>
          </a:p>
          <a:p>
            <a:pPr indent="-330200" lvl="0" marL="457200" rtl="0" algn="l">
              <a:spcBef>
                <a:spcPts val="0"/>
              </a:spcBef>
              <a:spcAft>
                <a:spcPts val="0"/>
              </a:spcAft>
              <a:buClr>
                <a:schemeClr val="accent2"/>
              </a:buClr>
              <a:buSzPts val="1600"/>
              <a:buFont typeface="Barlow"/>
              <a:buChar char="●"/>
            </a:pPr>
            <a:r>
              <a:rPr lang="en" sz="1600">
                <a:solidFill>
                  <a:schemeClr val="accent2"/>
                </a:solidFill>
                <a:latin typeface="Barlow"/>
                <a:ea typeface="Barlow"/>
                <a:cs typeface="Barlow"/>
                <a:sym typeface="Barlow"/>
              </a:rPr>
              <a:t>Choose a game to play</a:t>
            </a:r>
            <a:endParaRPr sz="1600">
              <a:solidFill>
                <a:schemeClr val="accent2"/>
              </a:solidFill>
              <a:latin typeface="Barlow"/>
              <a:ea typeface="Barlow"/>
              <a:cs typeface="Barlow"/>
              <a:sym typeface="Barlow"/>
            </a:endParaRPr>
          </a:p>
          <a:p>
            <a:pPr indent="-330200" lvl="0" marL="457200" rtl="0" algn="l">
              <a:spcBef>
                <a:spcPts val="0"/>
              </a:spcBef>
              <a:spcAft>
                <a:spcPts val="0"/>
              </a:spcAft>
              <a:buClr>
                <a:schemeClr val="accent2"/>
              </a:buClr>
              <a:buSzPts val="1600"/>
              <a:buFont typeface="Barlow"/>
              <a:buChar char="●"/>
            </a:pPr>
            <a:r>
              <a:rPr lang="en" sz="1600">
                <a:solidFill>
                  <a:schemeClr val="accent2"/>
                </a:solidFill>
                <a:latin typeface="Barlow"/>
                <a:ea typeface="Barlow"/>
                <a:cs typeface="Barlow"/>
                <a:sym typeface="Barlow"/>
              </a:rPr>
              <a:t>Try out multiple games or stick with one</a:t>
            </a:r>
            <a:endParaRPr sz="1600">
              <a:solidFill>
                <a:schemeClr val="accent2"/>
              </a:solidFill>
              <a:latin typeface="Barlow"/>
              <a:ea typeface="Barlow"/>
              <a:cs typeface="Barlow"/>
              <a:sym typeface="Barlow"/>
            </a:endParaRPr>
          </a:p>
          <a:p>
            <a:pPr indent="0" lvl="0" marL="0" rtl="0" algn="l">
              <a:spcBef>
                <a:spcPts val="0"/>
              </a:spcBef>
              <a:spcAft>
                <a:spcPts val="0"/>
              </a:spcAft>
              <a:buNone/>
            </a:pPr>
            <a:r>
              <a:t/>
            </a:r>
            <a:endParaRPr sz="1600">
              <a:solidFill>
                <a:schemeClr val="accent2"/>
              </a:solidFill>
              <a:latin typeface="Barlow"/>
              <a:ea typeface="Barlow"/>
              <a:cs typeface="Barlow"/>
              <a:sym typeface="Barlow"/>
            </a:endParaRPr>
          </a:p>
          <a:p>
            <a:pPr indent="0" lvl="0" marL="0" rtl="0" algn="l">
              <a:spcBef>
                <a:spcPts val="0"/>
              </a:spcBef>
              <a:spcAft>
                <a:spcPts val="0"/>
              </a:spcAft>
              <a:buNone/>
            </a:pPr>
            <a:r>
              <a:rPr lang="en" sz="1600">
                <a:solidFill>
                  <a:schemeClr val="accent2"/>
                </a:solidFill>
                <a:latin typeface="Barlow"/>
                <a:ea typeface="Barlow"/>
                <a:cs typeface="Barlow"/>
                <a:sym typeface="Barlow"/>
              </a:rPr>
              <a:t>Expectations:</a:t>
            </a:r>
            <a:endParaRPr sz="1600">
              <a:solidFill>
                <a:schemeClr val="accent2"/>
              </a:solidFill>
              <a:latin typeface="Barlow"/>
              <a:ea typeface="Barlow"/>
              <a:cs typeface="Barlow"/>
              <a:sym typeface="Barlow"/>
            </a:endParaRPr>
          </a:p>
          <a:p>
            <a:pPr indent="-330200" lvl="0" marL="457200" rtl="0" algn="l">
              <a:spcBef>
                <a:spcPts val="0"/>
              </a:spcBef>
              <a:spcAft>
                <a:spcPts val="0"/>
              </a:spcAft>
              <a:buClr>
                <a:schemeClr val="accent2"/>
              </a:buClr>
              <a:buSzPts val="1600"/>
              <a:buFont typeface="Barlow"/>
              <a:buChar char="●"/>
            </a:pPr>
            <a:r>
              <a:rPr lang="en" sz="1600">
                <a:solidFill>
                  <a:schemeClr val="accent2"/>
                </a:solidFill>
                <a:latin typeface="Barlow"/>
                <a:ea typeface="Barlow"/>
                <a:cs typeface="Barlow"/>
                <a:sym typeface="Barlow"/>
              </a:rPr>
              <a:t>Be kind and helpful</a:t>
            </a:r>
            <a:endParaRPr sz="1600">
              <a:solidFill>
                <a:schemeClr val="accent2"/>
              </a:solidFill>
              <a:latin typeface="Barlow"/>
              <a:ea typeface="Barlow"/>
              <a:cs typeface="Barlow"/>
              <a:sym typeface="Barlow"/>
            </a:endParaRPr>
          </a:p>
          <a:p>
            <a:pPr indent="-330200" lvl="0" marL="457200" rtl="0" algn="l">
              <a:spcBef>
                <a:spcPts val="0"/>
              </a:spcBef>
              <a:spcAft>
                <a:spcPts val="0"/>
              </a:spcAft>
              <a:buClr>
                <a:schemeClr val="accent2"/>
              </a:buClr>
              <a:buSzPts val="1600"/>
              <a:buFont typeface="Barlow"/>
              <a:buChar char="●"/>
            </a:pPr>
            <a:r>
              <a:rPr lang="en" sz="1600">
                <a:solidFill>
                  <a:schemeClr val="accent2"/>
                </a:solidFill>
                <a:latin typeface="Barlow"/>
                <a:ea typeface="Barlow"/>
                <a:cs typeface="Barlow"/>
                <a:sym typeface="Barlow"/>
              </a:rPr>
              <a:t>Meet new people</a:t>
            </a:r>
            <a:endParaRPr sz="1600">
              <a:solidFill>
                <a:schemeClr val="accent2"/>
              </a:solidFill>
              <a:latin typeface="Barlow"/>
              <a:ea typeface="Barlow"/>
              <a:cs typeface="Barlow"/>
              <a:sym typeface="Barlow"/>
            </a:endParaRPr>
          </a:p>
          <a:p>
            <a:pPr indent="-330200" lvl="0" marL="457200" rtl="0" algn="l">
              <a:spcBef>
                <a:spcPts val="0"/>
              </a:spcBef>
              <a:spcAft>
                <a:spcPts val="0"/>
              </a:spcAft>
              <a:buClr>
                <a:schemeClr val="accent2"/>
              </a:buClr>
              <a:buSzPts val="1600"/>
              <a:buFont typeface="Barlow"/>
              <a:buChar char="●"/>
            </a:pPr>
            <a:r>
              <a:rPr lang="en" sz="1600">
                <a:solidFill>
                  <a:schemeClr val="accent2"/>
                </a:solidFill>
                <a:latin typeface="Barlow"/>
                <a:ea typeface="Barlow"/>
                <a:cs typeface="Barlow"/>
                <a:sym typeface="Barlow"/>
              </a:rPr>
              <a:t>Ask if you need help</a:t>
            </a:r>
            <a:endParaRPr sz="1600">
              <a:solidFill>
                <a:schemeClr val="accent2"/>
              </a:solidFill>
              <a:latin typeface="Barlow"/>
              <a:ea typeface="Barlow"/>
              <a:cs typeface="Barlow"/>
              <a:sym typeface="Barlo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dk1"/>
            </a:gs>
            <a:gs pos="100000">
              <a:schemeClr val="lt1"/>
            </a:gs>
          </a:gsLst>
          <a:lin ang="5400700" scaled="0"/>
        </a:gradFill>
      </p:bgPr>
    </p:bg>
    <p:spTree>
      <p:nvGrpSpPr>
        <p:cNvPr id="587" name="Shape 587"/>
        <p:cNvGrpSpPr/>
        <p:nvPr/>
      </p:nvGrpSpPr>
      <p:grpSpPr>
        <a:xfrm>
          <a:off x="0" y="0"/>
          <a:ext cx="0" cy="0"/>
          <a:chOff x="0" y="0"/>
          <a:chExt cx="0" cy="0"/>
        </a:xfrm>
      </p:grpSpPr>
      <p:sp>
        <p:nvSpPr>
          <p:cNvPr id="588" name="Google Shape;588;p49"/>
          <p:cNvSpPr/>
          <p:nvPr/>
        </p:nvSpPr>
        <p:spPr>
          <a:xfrm>
            <a:off x="558775" y="1939000"/>
            <a:ext cx="8033400" cy="2688000"/>
          </a:xfrm>
          <a:prstGeom prst="roundRect">
            <a:avLst>
              <a:gd fmla="val 0" name="adj"/>
            </a:avLst>
          </a:prstGeom>
          <a:gradFill>
            <a:gsLst>
              <a:gs pos="0">
                <a:srgbClr val="2EE6C4">
                  <a:alpha val="53725"/>
                  <a:alpha val="45090"/>
                </a:srgbClr>
              </a:gs>
              <a:gs pos="100000">
                <a:srgbClr val="FFFFFF">
                  <a:alpha val="0"/>
                  <a:alpha val="45090"/>
                </a:srgbClr>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49"/>
          <p:cNvSpPr txBox="1"/>
          <p:nvPr>
            <p:ph idx="1" type="subTitle"/>
          </p:nvPr>
        </p:nvSpPr>
        <p:spPr>
          <a:xfrm flipH="1">
            <a:off x="838850" y="2229850"/>
            <a:ext cx="6806100" cy="210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rPr>
              <a:t>What games did you like/dislike?</a:t>
            </a:r>
            <a:endParaRPr>
              <a:solidFill>
                <a:srgbClr val="FFFFFF"/>
              </a:solidFill>
            </a:endParaRPr>
          </a:p>
          <a:p>
            <a:pPr indent="0" lvl="0" marL="0" rtl="0" algn="l">
              <a:spcBef>
                <a:spcPts val="0"/>
              </a:spcBef>
              <a:spcAft>
                <a:spcPts val="0"/>
              </a:spcAft>
              <a:buNone/>
            </a:pPr>
            <a:r>
              <a:rPr lang="en">
                <a:solidFill>
                  <a:srgbClr val="FFFFFF"/>
                </a:solidFill>
              </a:rPr>
              <a:t>What games confused you?</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Which games would work well for your students?</a:t>
            </a:r>
            <a:endParaRPr>
              <a:solidFill>
                <a:srgbClr val="FFFFFF"/>
              </a:solidFill>
            </a:endParaRPr>
          </a:p>
          <a:p>
            <a:pPr indent="0" lvl="0" marL="0" rtl="0" algn="l">
              <a:spcBef>
                <a:spcPts val="0"/>
              </a:spcBef>
              <a:spcAft>
                <a:spcPts val="0"/>
              </a:spcAft>
              <a:buNone/>
            </a:pPr>
            <a:r>
              <a:rPr lang="en">
                <a:solidFill>
                  <a:srgbClr val="FFFFFF"/>
                </a:solidFill>
              </a:rPr>
              <a:t>How would you go about introducing these games to your </a:t>
            </a:r>
            <a:r>
              <a:rPr lang="en">
                <a:solidFill>
                  <a:srgbClr val="FFFFFF"/>
                </a:solidFill>
              </a:rPr>
              <a:t>students</a:t>
            </a:r>
            <a:r>
              <a:rPr lang="en">
                <a:solidFill>
                  <a:srgbClr val="FFFFFF"/>
                </a:solidFill>
              </a:rPr>
              <a:t>?</a:t>
            </a:r>
            <a:endParaRPr>
              <a:solidFill>
                <a:srgbClr val="FFFFFF"/>
              </a:solidFill>
            </a:endParaRPr>
          </a:p>
          <a:p>
            <a:pPr indent="0" lvl="0" marL="0" rtl="0" algn="l">
              <a:spcBef>
                <a:spcPts val="0"/>
              </a:spcBef>
              <a:spcAft>
                <a:spcPts val="0"/>
              </a:spcAft>
              <a:buNone/>
            </a:pPr>
            <a:r>
              <a:rPr lang="en">
                <a:solidFill>
                  <a:srgbClr val="FFFFFF"/>
                </a:solidFill>
              </a:rPr>
              <a:t>What problems might you experience when teaching games to your </a:t>
            </a:r>
            <a:r>
              <a:rPr lang="en">
                <a:solidFill>
                  <a:srgbClr val="FFFFFF"/>
                </a:solidFill>
              </a:rPr>
              <a:t>students</a:t>
            </a:r>
            <a:r>
              <a:rPr lang="en">
                <a:solidFill>
                  <a:srgbClr val="FFFFFF"/>
                </a:solidFill>
              </a:rPr>
              <a:t>?</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en">
                <a:solidFill>
                  <a:srgbClr val="FFFFFF"/>
                </a:solidFill>
              </a:rPr>
              <a:t>Other thoughts or questions?</a:t>
            </a:r>
            <a:endParaRPr>
              <a:solidFill>
                <a:srgbClr val="FFFFFF"/>
              </a:solidFill>
            </a:endParaRPr>
          </a:p>
        </p:txBody>
      </p:sp>
      <p:sp>
        <p:nvSpPr>
          <p:cNvPr id="590" name="Google Shape;590;p49"/>
          <p:cNvSpPr txBox="1"/>
          <p:nvPr>
            <p:ph type="title"/>
          </p:nvPr>
        </p:nvSpPr>
        <p:spPr>
          <a:xfrm>
            <a:off x="445700" y="540250"/>
            <a:ext cx="5470800" cy="158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2"/>
                </a:solidFill>
              </a:rPr>
              <a:t>Debrief</a:t>
            </a:r>
            <a:endParaRPr>
              <a:solidFill>
                <a:schemeClr val="lt2"/>
              </a:solidFill>
            </a:endParaRPr>
          </a:p>
        </p:txBody>
      </p:sp>
      <p:grpSp>
        <p:nvGrpSpPr>
          <p:cNvPr id="591" name="Google Shape;591;p49"/>
          <p:cNvGrpSpPr/>
          <p:nvPr/>
        </p:nvGrpSpPr>
        <p:grpSpPr>
          <a:xfrm>
            <a:off x="6367806" y="988772"/>
            <a:ext cx="2161573" cy="2198197"/>
            <a:chOff x="7098912" y="1911185"/>
            <a:chExt cx="359651" cy="419768"/>
          </a:xfrm>
        </p:grpSpPr>
        <p:sp>
          <p:nvSpPr>
            <p:cNvPr id="592" name="Google Shape;592;p49"/>
            <p:cNvSpPr/>
            <p:nvPr/>
          </p:nvSpPr>
          <p:spPr>
            <a:xfrm>
              <a:off x="7098912" y="2127607"/>
              <a:ext cx="134567" cy="202582"/>
            </a:xfrm>
            <a:custGeom>
              <a:rect b="b" l="l" r="r" t="t"/>
              <a:pathLst>
                <a:path extrusionOk="0" h="6365" w="4228">
                  <a:moveTo>
                    <a:pt x="2108" y="331"/>
                  </a:moveTo>
                  <a:cubicBezTo>
                    <a:pt x="2153" y="331"/>
                    <a:pt x="2198" y="334"/>
                    <a:pt x="2239" y="340"/>
                  </a:cubicBezTo>
                  <a:cubicBezTo>
                    <a:pt x="2978" y="399"/>
                    <a:pt x="3537" y="1042"/>
                    <a:pt x="3537" y="1780"/>
                  </a:cubicBezTo>
                  <a:cubicBezTo>
                    <a:pt x="3537" y="2483"/>
                    <a:pt x="3704" y="3138"/>
                    <a:pt x="3847" y="3483"/>
                  </a:cubicBezTo>
                  <a:lnTo>
                    <a:pt x="3847" y="3495"/>
                  </a:lnTo>
                  <a:cubicBezTo>
                    <a:pt x="3656" y="3602"/>
                    <a:pt x="3335" y="3793"/>
                    <a:pt x="2787" y="3912"/>
                  </a:cubicBezTo>
                  <a:lnTo>
                    <a:pt x="2787" y="3864"/>
                  </a:lnTo>
                  <a:lnTo>
                    <a:pt x="2787" y="3531"/>
                  </a:lnTo>
                  <a:cubicBezTo>
                    <a:pt x="3001" y="3412"/>
                    <a:pt x="3180" y="3233"/>
                    <a:pt x="3299" y="3007"/>
                  </a:cubicBezTo>
                  <a:cubicBezTo>
                    <a:pt x="3537" y="2590"/>
                    <a:pt x="3454" y="2066"/>
                    <a:pt x="3108" y="1745"/>
                  </a:cubicBezTo>
                  <a:cubicBezTo>
                    <a:pt x="2870" y="1518"/>
                    <a:pt x="2430" y="1245"/>
                    <a:pt x="1727" y="1245"/>
                  </a:cubicBezTo>
                  <a:cubicBezTo>
                    <a:pt x="1680" y="1245"/>
                    <a:pt x="1632" y="1268"/>
                    <a:pt x="1608" y="1292"/>
                  </a:cubicBezTo>
                  <a:lnTo>
                    <a:pt x="1251" y="1649"/>
                  </a:lnTo>
                  <a:cubicBezTo>
                    <a:pt x="1192" y="1709"/>
                    <a:pt x="1192" y="1816"/>
                    <a:pt x="1251" y="1888"/>
                  </a:cubicBezTo>
                  <a:cubicBezTo>
                    <a:pt x="1281" y="1917"/>
                    <a:pt x="1323" y="1932"/>
                    <a:pt x="1366" y="1932"/>
                  </a:cubicBezTo>
                  <a:cubicBezTo>
                    <a:pt x="1409" y="1932"/>
                    <a:pt x="1454" y="1917"/>
                    <a:pt x="1489" y="1888"/>
                  </a:cubicBezTo>
                  <a:lnTo>
                    <a:pt x="1799" y="1578"/>
                  </a:lnTo>
                  <a:cubicBezTo>
                    <a:pt x="2239" y="1590"/>
                    <a:pt x="2608" y="1721"/>
                    <a:pt x="2882" y="1983"/>
                  </a:cubicBezTo>
                  <a:cubicBezTo>
                    <a:pt x="3120" y="2185"/>
                    <a:pt x="3180" y="2542"/>
                    <a:pt x="3025" y="2828"/>
                  </a:cubicBezTo>
                  <a:cubicBezTo>
                    <a:pt x="2823" y="3173"/>
                    <a:pt x="2466" y="3376"/>
                    <a:pt x="2085" y="3376"/>
                  </a:cubicBezTo>
                  <a:cubicBezTo>
                    <a:pt x="1489" y="3376"/>
                    <a:pt x="1013" y="2900"/>
                    <a:pt x="1013" y="2304"/>
                  </a:cubicBezTo>
                  <a:cubicBezTo>
                    <a:pt x="1013" y="2209"/>
                    <a:pt x="942" y="2138"/>
                    <a:pt x="846" y="2138"/>
                  </a:cubicBezTo>
                  <a:cubicBezTo>
                    <a:pt x="763" y="2138"/>
                    <a:pt x="680" y="2209"/>
                    <a:pt x="680" y="2304"/>
                  </a:cubicBezTo>
                  <a:cubicBezTo>
                    <a:pt x="680" y="2828"/>
                    <a:pt x="965" y="3292"/>
                    <a:pt x="1394" y="3519"/>
                  </a:cubicBezTo>
                  <a:lnTo>
                    <a:pt x="1394" y="3852"/>
                  </a:lnTo>
                  <a:lnTo>
                    <a:pt x="1394" y="3900"/>
                  </a:lnTo>
                  <a:cubicBezTo>
                    <a:pt x="834" y="3781"/>
                    <a:pt x="501" y="3602"/>
                    <a:pt x="370" y="3495"/>
                  </a:cubicBezTo>
                  <a:cubicBezTo>
                    <a:pt x="370" y="3495"/>
                    <a:pt x="358" y="3495"/>
                    <a:pt x="370" y="3483"/>
                  </a:cubicBezTo>
                  <a:cubicBezTo>
                    <a:pt x="525" y="3138"/>
                    <a:pt x="680" y="2483"/>
                    <a:pt x="680" y="1780"/>
                  </a:cubicBezTo>
                  <a:cubicBezTo>
                    <a:pt x="680" y="1042"/>
                    <a:pt x="1251" y="399"/>
                    <a:pt x="1977" y="340"/>
                  </a:cubicBezTo>
                  <a:cubicBezTo>
                    <a:pt x="2019" y="334"/>
                    <a:pt x="2064" y="331"/>
                    <a:pt x="2108" y="331"/>
                  </a:cubicBezTo>
                  <a:close/>
                  <a:moveTo>
                    <a:pt x="2442" y="3662"/>
                  </a:moveTo>
                  <a:lnTo>
                    <a:pt x="2442" y="3852"/>
                  </a:lnTo>
                  <a:cubicBezTo>
                    <a:pt x="2442" y="4043"/>
                    <a:pt x="2549" y="4221"/>
                    <a:pt x="2727" y="4316"/>
                  </a:cubicBezTo>
                  <a:lnTo>
                    <a:pt x="2823" y="4376"/>
                  </a:lnTo>
                  <a:cubicBezTo>
                    <a:pt x="2680" y="4626"/>
                    <a:pt x="2382" y="4793"/>
                    <a:pt x="2073" y="4793"/>
                  </a:cubicBezTo>
                  <a:cubicBezTo>
                    <a:pt x="1751" y="4793"/>
                    <a:pt x="1477" y="4626"/>
                    <a:pt x="1311" y="4376"/>
                  </a:cubicBezTo>
                  <a:lnTo>
                    <a:pt x="1418" y="4316"/>
                  </a:lnTo>
                  <a:cubicBezTo>
                    <a:pt x="1596" y="4221"/>
                    <a:pt x="1692" y="4043"/>
                    <a:pt x="1692" y="3852"/>
                  </a:cubicBezTo>
                  <a:lnTo>
                    <a:pt x="1692" y="3662"/>
                  </a:lnTo>
                  <a:cubicBezTo>
                    <a:pt x="1811" y="3685"/>
                    <a:pt x="1930" y="3709"/>
                    <a:pt x="2073" y="3709"/>
                  </a:cubicBezTo>
                  <a:cubicBezTo>
                    <a:pt x="2192" y="3709"/>
                    <a:pt x="2323" y="3685"/>
                    <a:pt x="2442" y="3662"/>
                  </a:cubicBezTo>
                  <a:close/>
                  <a:moveTo>
                    <a:pt x="2096" y="0"/>
                  </a:moveTo>
                  <a:cubicBezTo>
                    <a:pt x="2040" y="0"/>
                    <a:pt x="1983" y="6"/>
                    <a:pt x="1930" y="18"/>
                  </a:cubicBezTo>
                  <a:cubicBezTo>
                    <a:pt x="1037" y="102"/>
                    <a:pt x="334" y="875"/>
                    <a:pt x="334" y="1780"/>
                  </a:cubicBezTo>
                  <a:cubicBezTo>
                    <a:pt x="334" y="2435"/>
                    <a:pt x="180" y="3042"/>
                    <a:pt x="60" y="3364"/>
                  </a:cubicBezTo>
                  <a:cubicBezTo>
                    <a:pt x="1" y="3507"/>
                    <a:pt x="37" y="3673"/>
                    <a:pt x="180" y="3781"/>
                  </a:cubicBezTo>
                  <a:cubicBezTo>
                    <a:pt x="311" y="3888"/>
                    <a:pt x="596" y="4043"/>
                    <a:pt x="1037" y="4162"/>
                  </a:cubicBezTo>
                  <a:lnTo>
                    <a:pt x="382" y="4495"/>
                  </a:lnTo>
                  <a:cubicBezTo>
                    <a:pt x="144" y="4614"/>
                    <a:pt x="1" y="4852"/>
                    <a:pt x="1" y="5114"/>
                  </a:cubicBezTo>
                  <a:lnTo>
                    <a:pt x="1" y="6209"/>
                  </a:lnTo>
                  <a:cubicBezTo>
                    <a:pt x="1" y="6293"/>
                    <a:pt x="72" y="6364"/>
                    <a:pt x="156" y="6364"/>
                  </a:cubicBezTo>
                  <a:cubicBezTo>
                    <a:pt x="251" y="6364"/>
                    <a:pt x="322" y="6293"/>
                    <a:pt x="322" y="6209"/>
                  </a:cubicBezTo>
                  <a:lnTo>
                    <a:pt x="322" y="5114"/>
                  </a:lnTo>
                  <a:cubicBezTo>
                    <a:pt x="322" y="4983"/>
                    <a:pt x="394" y="4852"/>
                    <a:pt x="537" y="4793"/>
                  </a:cubicBezTo>
                  <a:lnTo>
                    <a:pt x="1049" y="4519"/>
                  </a:lnTo>
                  <a:cubicBezTo>
                    <a:pt x="1275" y="4900"/>
                    <a:pt x="1680" y="5138"/>
                    <a:pt x="2108" y="5138"/>
                  </a:cubicBezTo>
                  <a:cubicBezTo>
                    <a:pt x="2561" y="5138"/>
                    <a:pt x="2942" y="4900"/>
                    <a:pt x="3168" y="4519"/>
                  </a:cubicBezTo>
                  <a:lnTo>
                    <a:pt x="3692" y="4793"/>
                  </a:lnTo>
                  <a:cubicBezTo>
                    <a:pt x="3811" y="4852"/>
                    <a:pt x="3894" y="4983"/>
                    <a:pt x="3894" y="5114"/>
                  </a:cubicBezTo>
                  <a:lnTo>
                    <a:pt x="3894" y="6209"/>
                  </a:lnTo>
                  <a:cubicBezTo>
                    <a:pt x="3894" y="6293"/>
                    <a:pt x="3966" y="6364"/>
                    <a:pt x="4061" y="6364"/>
                  </a:cubicBezTo>
                  <a:cubicBezTo>
                    <a:pt x="4144" y="6364"/>
                    <a:pt x="4228" y="6293"/>
                    <a:pt x="4228" y="6209"/>
                  </a:cubicBezTo>
                  <a:lnTo>
                    <a:pt x="4228" y="5114"/>
                  </a:lnTo>
                  <a:cubicBezTo>
                    <a:pt x="4192" y="4852"/>
                    <a:pt x="4049" y="4614"/>
                    <a:pt x="3811" y="4495"/>
                  </a:cubicBezTo>
                  <a:lnTo>
                    <a:pt x="3156" y="4162"/>
                  </a:lnTo>
                  <a:cubicBezTo>
                    <a:pt x="3597" y="4043"/>
                    <a:pt x="3870" y="3888"/>
                    <a:pt x="4013" y="3781"/>
                  </a:cubicBezTo>
                  <a:cubicBezTo>
                    <a:pt x="4156" y="3685"/>
                    <a:pt x="4192" y="3507"/>
                    <a:pt x="4132" y="3364"/>
                  </a:cubicBezTo>
                  <a:cubicBezTo>
                    <a:pt x="4001" y="3042"/>
                    <a:pt x="3847" y="2435"/>
                    <a:pt x="3847" y="1780"/>
                  </a:cubicBezTo>
                  <a:cubicBezTo>
                    <a:pt x="3847" y="875"/>
                    <a:pt x="3156" y="90"/>
                    <a:pt x="2263" y="18"/>
                  </a:cubicBezTo>
                  <a:cubicBezTo>
                    <a:pt x="2210" y="6"/>
                    <a:pt x="2153" y="0"/>
                    <a:pt x="20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49"/>
            <p:cNvSpPr/>
            <p:nvPr/>
          </p:nvSpPr>
          <p:spPr>
            <a:xfrm>
              <a:off x="7120141" y="2297184"/>
              <a:ext cx="10662" cy="33005"/>
            </a:xfrm>
            <a:custGeom>
              <a:rect b="b" l="l" r="r" t="t"/>
              <a:pathLst>
                <a:path extrusionOk="0" h="1037" w="335">
                  <a:moveTo>
                    <a:pt x="167" y="0"/>
                  </a:moveTo>
                  <a:cubicBezTo>
                    <a:pt x="72" y="0"/>
                    <a:pt x="1" y="72"/>
                    <a:pt x="1" y="167"/>
                  </a:cubicBezTo>
                  <a:lnTo>
                    <a:pt x="1" y="881"/>
                  </a:lnTo>
                  <a:cubicBezTo>
                    <a:pt x="1" y="965"/>
                    <a:pt x="72" y="1036"/>
                    <a:pt x="167" y="1036"/>
                  </a:cubicBezTo>
                  <a:cubicBezTo>
                    <a:pt x="251" y="1036"/>
                    <a:pt x="334" y="965"/>
                    <a:pt x="334" y="881"/>
                  </a:cubicBezTo>
                  <a:lnTo>
                    <a:pt x="334" y="167"/>
                  </a:lnTo>
                  <a:cubicBezTo>
                    <a:pt x="334" y="72"/>
                    <a:pt x="251"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9"/>
            <p:cNvSpPr/>
            <p:nvPr/>
          </p:nvSpPr>
          <p:spPr>
            <a:xfrm>
              <a:off x="7199360" y="2297184"/>
              <a:ext cx="10248" cy="33005"/>
            </a:xfrm>
            <a:custGeom>
              <a:rect b="b" l="l" r="r" t="t"/>
              <a:pathLst>
                <a:path extrusionOk="0" h="1037" w="322">
                  <a:moveTo>
                    <a:pt x="167" y="0"/>
                  </a:moveTo>
                  <a:cubicBezTo>
                    <a:pt x="72" y="0"/>
                    <a:pt x="0" y="72"/>
                    <a:pt x="0" y="167"/>
                  </a:cubicBezTo>
                  <a:lnTo>
                    <a:pt x="0" y="881"/>
                  </a:lnTo>
                  <a:cubicBezTo>
                    <a:pt x="0" y="965"/>
                    <a:pt x="72" y="1036"/>
                    <a:pt x="167" y="1036"/>
                  </a:cubicBezTo>
                  <a:cubicBezTo>
                    <a:pt x="250" y="1036"/>
                    <a:pt x="322" y="965"/>
                    <a:pt x="322" y="881"/>
                  </a:cubicBezTo>
                  <a:lnTo>
                    <a:pt x="322" y="167"/>
                  </a:lnTo>
                  <a:cubicBezTo>
                    <a:pt x="322" y="72"/>
                    <a:pt x="250" y="0"/>
                    <a:pt x="1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9"/>
            <p:cNvSpPr/>
            <p:nvPr/>
          </p:nvSpPr>
          <p:spPr>
            <a:xfrm>
              <a:off x="7357001" y="2165704"/>
              <a:ext cx="56876" cy="17823"/>
            </a:xfrm>
            <a:custGeom>
              <a:rect b="b" l="l" r="r" t="t"/>
              <a:pathLst>
                <a:path extrusionOk="0" h="560" w="1787">
                  <a:moveTo>
                    <a:pt x="630" y="0"/>
                  </a:moveTo>
                  <a:cubicBezTo>
                    <a:pt x="478" y="0"/>
                    <a:pt x="311" y="14"/>
                    <a:pt x="131" y="48"/>
                  </a:cubicBezTo>
                  <a:cubicBezTo>
                    <a:pt x="60" y="71"/>
                    <a:pt x="0" y="143"/>
                    <a:pt x="0" y="214"/>
                  </a:cubicBezTo>
                  <a:lnTo>
                    <a:pt x="0" y="393"/>
                  </a:lnTo>
                  <a:cubicBezTo>
                    <a:pt x="0" y="488"/>
                    <a:pt x="72" y="560"/>
                    <a:pt x="167" y="560"/>
                  </a:cubicBezTo>
                  <a:cubicBezTo>
                    <a:pt x="250" y="560"/>
                    <a:pt x="322" y="488"/>
                    <a:pt x="322" y="393"/>
                  </a:cubicBezTo>
                  <a:lnTo>
                    <a:pt x="322" y="345"/>
                  </a:lnTo>
                  <a:cubicBezTo>
                    <a:pt x="436" y="334"/>
                    <a:pt x="543" y="328"/>
                    <a:pt x="642" y="328"/>
                  </a:cubicBezTo>
                  <a:cubicBezTo>
                    <a:pt x="851" y="328"/>
                    <a:pt x="1022" y="352"/>
                    <a:pt x="1143" y="393"/>
                  </a:cubicBezTo>
                  <a:cubicBezTo>
                    <a:pt x="1369" y="452"/>
                    <a:pt x="1488" y="524"/>
                    <a:pt x="1488" y="524"/>
                  </a:cubicBezTo>
                  <a:cubicBezTo>
                    <a:pt x="1512" y="548"/>
                    <a:pt x="1548" y="560"/>
                    <a:pt x="1572" y="560"/>
                  </a:cubicBezTo>
                  <a:cubicBezTo>
                    <a:pt x="1631" y="560"/>
                    <a:pt x="1679" y="524"/>
                    <a:pt x="1715" y="488"/>
                  </a:cubicBezTo>
                  <a:cubicBezTo>
                    <a:pt x="1786" y="405"/>
                    <a:pt x="1762" y="310"/>
                    <a:pt x="1679" y="262"/>
                  </a:cubicBezTo>
                  <a:cubicBezTo>
                    <a:pt x="1660" y="252"/>
                    <a:pt x="1280" y="0"/>
                    <a:pt x="63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9"/>
            <p:cNvSpPr/>
            <p:nvPr/>
          </p:nvSpPr>
          <p:spPr>
            <a:xfrm>
              <a:off x="7312666" y="2133113"/>
              <a:ext cx="145897" cy="197840"/>
            </a:xfrm>
            <a:custGeom>
              <a:rect b="b" l="l" r="r" t="t"/>
              <a:pathLst>
                <a:path extrusionOk="0" h="6216" w="4584">
                  <a:moveTo>
                    <a:pt x="3536" y="345"/>
                  </a:moveTo>
                  <a:lnTo>
                    <a:pt x="3536" y="1167"/>
                  </a:lnTo>
                  <a:cubicBezTo>
                    <a:pt x="3536" y="1298"/>
                    <a:pt x="3512" y="1453"/>
                    <a:pt x="3453" y="1572"/>
                  </a:cubicBezTo>
                  <a:lnTo>
                    <a:pt x="3393" y="1703"/>
                  </a:lnTo>
                  <a:cubicBezTo>
                    <a:pt x="3370" y="1726"/>
                    <a:pt x="3370" y="1750"/>
                    <a:pt x="3370" y="1774"/>
                  </a:cubicBezTo>
                  <a:lnTo>
                    <a:pt x="3370" y="2131"/>
                  </a:lnTo>
                  <a:cubicBezTo>
                    <a:pt x="3358" y="2417"/>
                    <a:pt x="3239" y="2703"/>
                    <a:pt x="3036" y="2905"/>
                  </a:cubicBezTo>
                  <a:cubicBezTo>
                    <a:pt x="2834" y="3108"/>
                    <a:pt x="2568" y="3204"/>
                    <a:pt x="2288" y="3204"/>
                  </a:cubicBezTo>
                  <a:cubicBezTo>
                    <a:pt x="2271" y="3204"/>
                    <a:pt x="2255" y="3203"/>
                    <a:pt x="2238" y="3203"/>
                  </a:cubicBezTo>
                  <a:cubicBezTo>
                    <a:pt x="1667" y="3191"/>
                    <a:pt x="1203" y="2679"/>
                    <a:pt x="1203" y="2072"/>
                  </a:cubicBezTo>
                  <a:lnTo>
                    <a:pt x="1203" y="1774"/>
                  </a:lnTo>
                  <a:cubicBezTo>
                    <a:pt x="1203" y="1750"/>
                    <a:pt x="1203" y="1726"/>
                    <a:pt x="1191" y="1703"/>
                  </a:cubicBezTo>
                  <a:lnTo>
                    <a:pt x="1131" y="1572"/>
                  </a:lnTo>
                  <a:cubicBezTo>
                    <a:pt x="1072" y="1453"/>
                    <a:pt x="1036" y="1298"/>
                    <a:pt x="1036" y="1167"/>
                  </a:cubicBezTo>
                  <a:cubicBezTo>
                    <a:pt x="1036" y="702"/>
                    <a:pt x="1405" y="345"/>
                    <a:pt x="1857" y="345"/>
                  </a:cubicBezTo>
                  <a:close/>
                  <a:moveTo>
                    <a:pt x="1726" y="3417"/>
                  </a:moveTo>
                  <a:cubicBezTo>
                    <a:pt x="1869" y="3489"/>
                    <a:pt x="2048" y="3512"/>
                    <a:pt x="2227" y="3536"/>
                  </a:cubicBezTo>
                  <a:lnTo>
                    <a:pt x="2274" y="3536"/>
                  </a:lnTo>
                  <a:cubicBezTo>
                    <a:pt x="2465" y="3536"/>
                    <a:pt x="2643" y="3489"/>
                    <a:pt x="2822" y="3429"/>
                  </a:cubicBezTo>
                  <a:lnTo>
                    <a:pt x="2822" y="3655"/>
                  </a:lnTo>
                  <a:cubicBezTo>
                    <a:pt x="2822" y="3691"/>
                    <a:pt x="2834" y="3750"/>
                    <a:pt x="2834" y="3798"/>
                  </a:cubicBezTo>
                  <a:lnTo>
                    <a:pt x="2274" y="4227"/>
                  </a:lnTo>
                  <a:lnTo>
                    <a:pt x="1703" y="3798"/>
                  </a:lnTo>
                  <a:cubicBezTo>
                    <a:pt x="1726" y="3750"/>
                    <a:pt x="1726" y="3715"/>
                    <a:pt x="1726" y="3655"/>
                  </a:cubicBezTo>
                  <a:lnTo>
                    <a:pt x="1726" y="3417"/>
                  </a:lnTo>
                  <a:close/>
                  <a:moveTo>
                    <a:pt x="1857" y="0"/>
                  </a:moveTo>
                  <a:cubicBezTo>
                    <a:pt x="1215" y="0"/>
                    <a:pt x="691" y="524"/>
                    <a:pt x="691" y="1167"/>
                  </a:cubicBezTo>
                  <a:cubicBezTo>
                    <a:pt x="691" y="1357"/>
                    <a:pt x="738" y="1548"/>
                    <a:pt x="834" y="1715"/>
                  </a:cubicBezTo>
                  <a:lnTo>
                    <a:pt x="869" y="1810"/>
                  </a:lnTo>
                  <a:lnTo>
                    <a:pt x="869" y="2072"/>
                  </a:lnTo>
                  <a:cubicBezTo>
                    <a:pt x="869" y="2536"/>
                    <a:pt x="1084" y="2941"/>
                    <a:pt x="1405" y="3215"/>
                  </a:cubicBezTo>
                  <a:lnTo>
                    <a:pt x="1405" y="3667"/>
                  </a:lnTo>
                  <a:cubicBezTo>
                    <a:pt x="1405" y="3739"/>
                    <a:pt x="1369" y="3810"/>
                    <a:pt x="1286" y="3846"/>
                  </a:cubicBezTo>
                  <a:lnTo>
                    <a:pt x="441" y="4155"/>
                  </a:lnTo>
                  <a:cubicBezTo>
                    <a:pt x="179" y="4262"/>
                    <a:pt x="0" y="4512"/>
                    <a:pt x="0" y="4810"/>
                  </a:cubicBezTo>
                  <a:lnTo>
                    <a:pt x="0" y="6048"/>
                  </a:lnTo>
                  <a:cubicBezTo>
                    <a:pt x="0" y="6132"/>
                    <a:pt x="72" y="6215"/>
                    <a:pt x="155" y="6215"/>
                  </a:cubicBezTo>
                  <a:cubicBezTo>
                    <a:pt x="250" y="6215"/>
                    <a:pt x="322" y="6132"/>
                    <a:pt x="322" y="6048"/>
                  </a:cubicBezTo>
                  <a:lnTo>
                    <a:pt x="322" y="4810"/>
                  </a:lnTo>
                  <a:cubicBezTo>
                    <a:pt x="322" y="4655"/>
                    <a:pt x="417" y="4524"/>
                    <a:pt x="560" y="4465"/>
                  </a:cubicBezTo>
                  <a:lnTo>
                    <a:pt x="1405" y="4155"/>
                  </a:lnTo>
                  <a:cubicBezTo>
                    <a:pt x="1453" y="4143"/>
                    <a:pt x="1500" y="4108"/>
                    <a:pt x="1524" y="4084"/>
                  </a:cubicBezTo>
                  <a:lnTo>
                    <a:pt x="2119" y="4524"/>
                  </a:lnTo>
                  <a:lnTo>
                    <a:pt x="2119" y="6036"/>
                  </a:lnTo>
                  <a:cubicBezTo>
                    <a:pt x="2119" y="6120"/>
                    <a:pt x="2203" y="6191"/>
                    <a:pt x="2286" y="6191"/>
                  </a:cubicBezTo>
                  <a:cubicBezTo>
                    <a:pt x="2369" y="6191"/>
                    <a:pt x="2453" y="6120"/>
                    <a:pt x="2453" y="6036"/>
                  </a:cubicBezTo>
                  <a:lnTo>
                    <a:pt x="2453" y="4512"/>
                  </a:lnTo>
                  <a:lnTo>
                    <a:pt x="3048" y="4072"/>
                  </a:lnTo>
                  <a:cubicBezTo>
                    <a:pt x="3084" y="4096"/>
                    <a:pt x="3120" y="4108"/>
                    <a:pt x="3167" y="4143"/>
                  </a:cubicBezTo>
                  <a:lnTo>
                    <a:pt x="4012" y="4453"/>
                  </a:lnTo>
                  <a:cubicBezTo>
                    <a:pt x="4155" y="4512"/>
                    <a:pt x="4251" y="4643"/>
                    <a:pt x="4251" y="4798"/>
                  </a:cubicBezTo>
                  <a:lnTo>
                    <a:pt x="4251" y="6036"/>
                  </a:lnTo>
                  <a:cubicBezTo>
                    <a:pt x="4251" y="6120"/>
                    <a:pt x="4322" y="6191"/>
                    <a:pt x="4417" y="6191"/>
                  </a:cubicBezTo>
                  <a:cubicBezTo>
                    <a:pt x="4501" y="6191"/>
                    <a:pt x="4572" y="6120"/>
                    <a:pt x="4572" y="6036"/>
                  </a:cubicBezTo>
                  <a:lnTo>
                    <a:pt x="4572" y="4798"/>
                  </a:lnTo>
                  <a:cubicBezTo>
                    <a:pt x="4584" y="4512"/>
                    <a:pt x="4382" y="4251"/>
                    <a:pt x="4120" y="4143"/>
                  </a:cubicBezTo>
                  <a:lnTo>
                    <a:pt x="3274" y="3834"/>
                  </a:lnTo>
                  <a:cubicBezTo>
                    <a:pt x="3191" y="3798"/>
                    <a:pt x="3155" y="3727"/>
                    <a:pt x="3155" y="3655"/>
                  </a:cubicBezTo>
                  <a:lnTo>
                    <a:pt x="3155" y="3215"/>
                  </a:lnTo>
                  <a:cubicBezTo>
                    <a:pt x="3179" y="3191"/>
                    <a:pt x="3227" y="3155"/>
                    <a:pt x="3250" y="3131"/>
                  </a:cubicBezTo>
                  <a:cubicBezTo>
                    <a:pt x="3536" y="2858"/>
                    <a:pt x="3691" y="2500"/>
                    <a:pt x="3691" y="2119"/>
                  </a:cubicBezTo>
                  <a:lnTo>
                    <a:pt x="3691" y="1810"/>
                  </a:lnTo>
                  <a:lnTo>
                    <a:pt x="3727" y="1715"/>
                  </a:lnTo>
                  <a:cubicBezTo>
                    <a:pt x="3822" y="1548"/>
                    <a:pt x="3870" y="1357"/>
                    <a:pt x="3870" y="1167"/>
                  </a:cubicBezTo>
                  <a:lnTo>
                    <a:pt x="3870" y="167"/>
                  </a:lnTo>
                  <a:cubicBezTo>
                    <a:pt x="3870" y="71"/>
                    <a:pt x="3786" y="0"/>
                    <a:pt x="3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97" name="Google Shape;597;p49"/>
            <p:cNvSpPr/>
            <p:nvPr/>
          </p:nvSpPr>
          <p:spPr>
            <a:xfrm>
              <a:off x="7340324" y="2291486"/>
              <a:ext cx="10630" cy="38702"/>
            </a:xfrm>
            <a:custGeom>
              <a:rect b="b" l="l" r="r" t="t"/>
              <a:pathLst>
                <a:path extrusionOk="0" h="1216" w="334">
                  <a:moveTo>
                    <a:pt x="167" y="1"/>
                  </a:moveTo>
                  <a:cubicBezTo>
                    <a:pt x="84" y="1"/>
                    <a:pt x="0" y="72"/>
                    <a:pt x="0" y="167"/>
                  </a:cubicBezTo>
                  <a:lnTo>
                    <a:pt x="0" y="1060"/>
                  </a:lnTo>
                  <a:cubicBezTo>
                    <a:pt x="0" y="1144"/>
                    <a:pt x="84" y="1215"/>
                    <a:pt x="167" y="1215"/>
                  </a:cubicBezTo>
                  <a:cubicBezTo>
                    <a:pt x="262" y="1215"/>
                    <a:pt x="334" y="1144"/>
                    <a:pt x="334" y="1060"/>
                  </a:cubicBezTo>
                  <a:lnTo>
                    <a:pt x="334" y="167"/>
                  </a:lnTo>
                  <a:cubicBezTo>
                    <a:pt x="334" y="72"/>
                    <a:pt x="262"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9"/>
            <p:cNvSpPr/>
            <p:nvPr/>
          </p:nvSpPr>
          <p:spPr>
            <a:xfrm>
              <a:off x="7419511" y="2291486"/>
              <a:ext cx="10630" cy="38702"/>
            </a:xfrm>
            <a:custGeom>
              <a:rect b="b" l="l" r="r" t="t"/>
              <a:pathLst>
                <a:path extrusionOk="0" h="1216" w="334">
                  <a:moveTo>
                    <a:pt x="167" y="1"/>
                  </a:moveTo>
                  <a:cubicBezTo>
                    <a:pt x="72" y="1"/>
                    <a:pt x="1" y="72"/>
                    <a:pt x="1" y="167"/>
                  </a:cubicBezTo>
                  <a:lnTo>
                    <a:pt x="1" y="1060"/>
                  </a:lnTo>
                  <a:cubicBezTo>
                    <a:pt x="1" y="1144"/>
                    <a:pt x="72" y="1215"/>
                    <a:pt x="167" y="1215"/>
                  </a:cubicBezTo>
                  <a:cubicBezTo>
                    <a:pt x="251" y="1215"/>
                    <a:pt x="334" y="1144"/>
                    <a:pt x="334" y="1060"/>
                  </a:cubicBezTo>
                  <a:lnTo>
                    <a:pt x="334" y="167"/>
                  </a:lnTo>
                  <a:cubicBezTo>
                    <a:pt x="334" y="72"/>
                    <a:pt x="251" y="1"/>
                    <a:pt x="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9"/>
            <p:cNvSpPr/>
            <p:nvPr/>
          </p:nvSpPr>
          <p:spPr>
            <a:xfrm>
              <a:off x="7153880" y="1911185"/>
              <a:ext cx="225498" cy="229367"/>
            </a:xfrm>
            <a:custGeom>
              <a:rect b="b" l="l" r="r" t="t"/>
              <a:pathLst>
                <a:path extrusionOk="0" h="5918" w="7085">
                  <a:moveTo>
                    <a:pt x="2441" y="4227"/>
                  </a:moveTo>
                  <a:lnTo>
                    <a:pt x="2346" y="4608"/>
                  </a:lnTo>
                  <a:lnTo>
                    <a:pt x="2132" y="4608"/>
                  </a:lnTo>
                  <a:cubicBezTo>
                    <a:pt x="1917" y="4608"/>
                    <a:pt x="1751" y="4442"/>
                    <a:pt x="1751" y="4239"/>
                  </a:cubicBezTo>
                  <a:lnTo>
                    <a:pt x="1751" y="4227"/>
                  </a:lnTo>
                  <a:close/>
                  <a:moveTo>
                    <a:pt x="5668" y="310"/>
                  </a:moveTo>
                  <a:cubicBezTo>
                    <a:pt x="5882" y="310"/>
                    <a:pt x="6037" y="477"/>
                    <a:pt x="6037" y="679"/>
                  </a:cubicBezTo>
                  <a:lnTo>
                    <a:pt x="6037" y="3525"/>
                  </a:lnTo>
                  <a:cubicBezTo>
                    <a:pt x="6037" y="3739"/>
                    <a:pt x="5882" y="3894"/>
                    <a:pt x="5668" y="3894"/>
                  </a:cubicBezTo>
                  <a:lnTo>
                    <a:pt x="4251" y="3894"/>
                  </a:lnTo>
                  <a:cubicBezTo>
                    <a:pt x="4227" y="3894"/>
                    <a:pt x="4179" y="3918"/>
                    <a:pt x="4156" y="3930"/>
                  </a:cubicBezTo>
                  <a:lnTo>
                    <a:pt x="2572" y="5084"/>
                  </a:lnTo>
                  <a:lnTo>
                    <a:pt x="2810" y="4108"/>
                  </a:lnTo>
                  <a:cubicBezTo>
                    <a:pt x="2822" y="4061"/>
                    <a:pt x="2810" y="4001"/>
                    <a:pt x="2786" y="3953"/>
                  </a:cubicBezTo>
                  <a:cubicBezTo>
                    <a:pt x="2751" y="3918"/>
                    <a:pt x="2703" y="3894"/>
                    <a:pt x="2644" y="3894"/>
                  </a:cubicBezTo>
                  <a:lnTo>
                    <a:pt x="703" y="3894"/>
                  </a:lnTo>
                  <a:cubicBezTo>
                    <a:pt x="489" y="3894"/>
                    <a:pt x="322" y="3739"/>
                    <a:pt x="322" y="3525"/>
                  </a:cubicBezTo>
                  <a:lnTo>
                    <a:pt x="322" y="679"/>
                  </a:lnTo>
                  <a:cubicBezTo>
                    <a:pt x="322" y="477"/>
                    <a:pt x="489" y="310"/>
                    <a:pt x="703" y="310"/>
                  </a:cubicBezTo>
                  <a:close/>
                  <a:moveTo>
                    <a:pt x="6382" y="1036"/>
                  </a:moveTo>
                  <a:cubicBezTo>
                    <a:pt x="6585" y="1036"/>
                    <a:pt x="6751" y="1203"/>
                    <a:pt x="6751" y="1417"/>
                  </a:cubicBezTo>
                  <a:lnTo>
                    <a:pt x="6751" y="4251"/>
                  </a:lnTo>
                  <a:lnTo>
                    <a:pt x="6739" y="4251"/>
                  </a:lnTo>
                  <a:cubicBezTo>
                    <a:pt x="6739" y="4465"/>
                    <a:pt x="6573" y="4632"/>
                    <a:pt x="6370" y="4632"/>
                  </a:cubicBezTo>
                  <a:lnTo>
                    <a:pt x="4953" y="4632"/>
                  </a:lnTo>
                  <a:cubicBezTo>
                    <a:pt x="4906" y="4632"/>
                    <a:pt x="4870" y="4644"/>
                    <a:pt x="4822" y="4692"/>
                  </a:cubicBezTo>
                  <a:cubicBezTo>
                    <a:pt x="4787" y="4727"/>
                    <a:pt x="4775" y="4775"/>
                    <a:pt x="4787" y="4823"/>
                  </a:cubicBezTo>
                  <a:lnTo>
                    <a:pt x="4906" y="5501"/>
                  </a:lnTo>
                  <a:lnTo>
                    <a:pt x="3691" y="4692"/>
                  </a:lnTo>
                  <a:lnTo>
                    <a:pt x="4299" y="4239"/>
                  </a:lnTo>
                  <a:lnTo>
                    <a:pt x="5668" y="4239"/>
                  </a:lnTo>
                  <a:cubicBezTo>
                    <a:pt x="6049" y="4239"/>
                    <a:pt x="6370" y="3930"/>
                    <a:pt x="6370" y="3537"/>
                  </a:cubicBezTo>
                  <a:lnTo>
                    <a:pt x="6370" y="1036"/>
                  </a:lnTo>
                  <a:close/>
                  <a:moveTo>
                    <a:pt x="703" y="1"/>
                  </a:moveTo>
                  <a:cubicBezTo>
                    <a:pt x="310" y="1"/>
                    <a:pt x="0" y="310"/>
                    <a:pt x="0" y="703"/>
                  </a:cubicBezTo>
                  <a:lnTo>
                    <a:pt x="0" y="3537"/>
                  </a:lnTo>
                  <a:cubicBezTo>
                    <a:pt x="0" y="3930"/>
                    <a:pt x="310" y="4239"/>
                    <a:pt x="703" y="4239"/>
                  </a:cubicBezTo>
                  <a:lnTo>
                    <a:pt x="1405" y="4239"/>
                  </a:lnTo>
                  <a:lnTo>
                    <a:pt x="1405" y="4251"/>
                  </a:lnTo>
                  <a:cubicBezTo>
                    <a:pt x="1405" y="4644"/>
                    <a:pt x="1727" y="4954"/>
                    <a:pt x="2108" y="4954"/>
                  </a:cubicBezTo>
                  <a:lnTo>
                    <a:pt x="2263" y="4954"/>
                  </a:lnTo>
                  <a:lnTo>
                    <a:pt x="2203" y="5227"/>
                  </a:lnTo>
                  <a:cubicBezTo>
                    <a:pt x="2167" y="5323"/>
                    <a:pt x="2215" y="5430"/>
                    <a:pt x="2298" y="5489"/>
                  </a:cubicBezTo>
                  <a:cubicBezTo>
                    <a:pt x="2346" y="5525"/>
                    <a:pt x="2394" y="5537"/>
                    <a:pt x="2453" y="5537"/>
                  </a:cubicBezTo>
                  <a:cubicBezTo>
                    <a:pt x="2513" y="5537"/>
                    <a:pt x="2560" y="5525"/>
                    <a:pt x="2596" y="5489"/>
                  </a:cubicBezTo>
                  <a:lnTo>
                    <a:pt x="3334" y="4954"/>
                  </a:lnTo>
                  <a:lnTo>
                    <a:pt x="3489" y="4954"/>
                  </a:lnTo>
                  <a:lnTo>
                    <a:pt x="4882" y="5882"/>
                  </a:lnTo>
                  <a:cubicBezTo>
                    <a:pt x="4918" y="5906"/>
                    <a:pt x="4965" y="5918"/>
                    <a:pt x="5013" y="5918"/>
                  </a:cubicBezTo>
                  <a:cubicBezTo>
                    <a:pt x="5061" y="5918"/>
                    <a:pt x="5096" y="5906"/>
                    <a:pt x="5144" y="5882"/>
                  </a:cubicBezTo>
                  <a:cubicBezTo>
                    <a:pt x="5239" y="5823"/>
                    <a:pt x="5287" y="5727"/>
                    <a:pt x="5263" y="5620"/>
                  </a:cubicBezTo>
                  <a:lnTo>
                    <a:pt x="5168" y="4954"/>
                  </a:lnTo>
                  <a:lnTo>
                    <a:pt x="6382" y="4954"/>
                  </a:lnTo>
                  <a:cubicBezTo>
                    <a:pt x="6763" y="4954"/>
                    <a:pt x="7085" y="4644"/>
                    <a:pt x="7085" y="4251"/>
                  </a:cubicBezTo>
                  <a:lnTo>
                    <a:pt x="7085" y="1417"/>
                  </a:lnTo>
                  <a:cubicBezTo>
                    <a:pt x="7085" y="1024"/>
                    <a:pt x="6775" y="715"/>
                    <a:pt x="6382" y="715"/>
                  </a:cubicBezTo>
                  <a:cubicBezTo>
                    <a:pt x="6370" y="310"/>
                    <a:pt x="6061" y="1"/>
                    <a:pt x="566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9"/>
            <p:cNvSpPr/>
            <p:nvPr/>
          </p:nvSpPr>
          <p:spPr>
            <a:xfrm>
              <a:off x="7193664" y="1952734"/>
              <a:ext cx="27308" cy="12480"/>
            </a:xfrm>
            <a:custGeom>
              <a:rect b="b" l="l" r="r" t="t"/>
              <a:pathLst>
                <a:path extrusionOk="0" h="322" w="858">
                  <a:moveTo>
                    <a:pt x="167" y="0"/>
                  </a:moveTo>
                  <a:cubicBezTo>
                    <a:pt x="72" y="0"/>
                    <a:pt x="1" y="72"/>
                    <a:pt x="1" y="167"/>
                  </a:cubicBezTo>
                  <a:cubicBezTo>
                    <a:pt x="1" y="250"/>
                    <a:pt x="72" y="322"/>
                    <a:pt x="167" y="322"/>
                  </a:cubicBezTo>
                  <a:lnTo>
                    <a:pt x="703" y="322"/>
                  </a:lnTo>
                  <a:cubicBezTo>
                    <a:pt x="786" y="322"/>
                    <a:pt x="858" y="250"/>
                    <a:pt x="858" y="167"/>
                  </a:cubicBezTo>
                  <a:cubicBezTo>
                    <a:pt x="858" y="72"/>
                    <a:pt x="786" y="0"/>
                    <a:pt x="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9"/>
            <p:cNvSpPr/>
            <p:nvPr/>
          </p:nvSpPr>
          <p:spPr>
            <a:xfrm>
              <a:off x="7233066" y="1952734"/>
              <a:ext cx="83802" cy="12480"/>
            </a:xfrm>
            <a:custGeom>
              <a:rect b="b" l="l" r="r" t="t"/>
              <a:pathLst>
                <a:path extrusionOk="0" h="322" w="2633">
                  <a:moveTo>
                    <a:pt x="156" y="0"/>
                  </a:moveTo>
                  <a:cubicBezTo>
                    <a:pt x="72" y="0"/>
                    <a:pt x="1" y="72"/>
                    <a:pt x="1" y="167"/>
                  </a:cubicBezTo>
                  <a:cubicBezTo>
                    <a:pt x="1" y="250"/>
                    <a:pt x="72" y="322"/>
                    <a:pt x="156" y="322"/>
                  </a:cubicBezTo>
                  <a:lnTo>
                    <a:pt x="2465" y="322"/>
                  </a:lnTo>
                  <a:cubicBezTo>
                    <a:pt x="2561" y="322"/>
                    <a:pt x="2632" y="250"/>
                    <a:pt x="2632" y="167"/>
                  </a:cubicBezTo>
                  <a:cubicBezTo>
                    <a:pt x="2632" y="72"/>
                    <a:pt x="2573" y="0"/>
                    <a:pt x="24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9"/>
            <p:cNvSpPr/>
            <p:nvPr/>
          </p:nvSpPr>
          <p:spPr>
            <a:xfrm>
              <a:off x="7193282" y="1987345"/>
              <a:ext cx="123936" cy="12480"/>
            </a:xfrm>
            <a:custGeom>
              <a:rect b="b" l="l" r="r" t="t"/>
              <a:pathLst>
                <a:path extrusionOk="0" h="322" w="3894">
                  <a:moveTo>
                    <a:pt x="155" y="0"/>
                  </a:moveTo>
                  <a:cubicBezTo>
                    <a:pt x="72" y="0"/>
                    <a:pt x="1" y="71"/>
                    <a:pt x="1" y="167"/>
                  </a:cubicBezTo>
                  <a:cubicBezTo>
                    <a:pt x="1" y="250"/>
                    <a:pt x="72" y="322"/>
                    <a:pt x="155" y="322"/>
                  </a:cubicBezTo>
                  <a:lnTo>
                    <a:pt x="3715" y="322"/>
                  </a:lnTo>
                  <a:cubicBezTo>
                    <a:pt x="3811" y="322"/>
                    <a:pt x="3882" y="250"/>
                    <a:pt x="3882" y="167"/>
                  </a:cubicBezTo>
                  <a:cubicBezTo>
                    <a:pt x="3894" y="71"/>
                    <a:pt x="3823" y="0"/>
                    <a:pt x="371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9"/>
            <p:cNvSpPr/>
            <p:nvPr/>
          </p:nvSpPr>
          <p:spPr>
            <a:xfrm>
              <a:off x="7193664" y="2021491"/>
              <a:ext cx="83770" cy="12480"/>
            </a:xfrm>
            <a:custGeom>
              <a:rect b="b" l="l" r="r" t="t"/>
              <a:pathLst>
                <a:path extrusionOk="0" h="322" w="2632">
                  <a:moveTo>
                    <a:pt x="167" y="0"/>
                  </a:moveTo>
                  <a:cubicBezTo>
                    <a:pt x="72" y="0"/>
                    <a:pt x="1" y="72"/>
                    <a:pt x="1" y="155"/>
                  </a:cubicBezTo>
                  <a:cubicBezTo>
                    <a:pt x="1" y="250"/>
                    <a:pt x="72" y="322"/>
                    <a:pt x="167" y="322"/>
                  </a:cubicBezTo>
                  <a:lnTo>
                    <a:pt x="2465" y="322"/>
                  </a:lnTo>
                  <a:cubicBezTo>
                    <a:pt x="2560" y="322"/>
                    <a:pt x="2632" y="250"/>
                    <a:pt x="2632" y="155"/>
                  </a:cubicBezTo>
                  <a:cubicBezTo>
                    <a:pt x="2632" y="72"/>
                    <a:pt x="2560" y="0"/>
                    <a:pt x="246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9"/>
            <p:cNvSpPr/>
            <p:nvPr/>
          </p:nvSpPr>
          <p:spPr>
            <a:xfrm>
              <a:off x="7289146" y="2021491"/>
              <a:ext cx="27722" cy="12480"/>
            </a:xfrm>
            <a:custGeom>
              <a:rect b="b" l="l" r="r" t="t"/>
              <a:pathLst>
                <a:path extrusionOk="0" h="322" w="871">
                  <a:moveTo>
                    <a:pt x="168" y="0"/>
                  </a:moveTo>
                  <a:cubicBezTo>
                    <a:pt x="84" y="0"/>
                    <a:pt x="1" y="72"/>
                    <a:pt x="1" y="155"/>
                  </a:cubicBezTo>
                  <a:cubicBezTo>
                    <a:pt x="1" y="250"/>
                    <a:pt x="84" y="322"/>
                    <a:pt x="168" y="322"/>
                  </a:cubicBezTo>
                  <a:lnTo>
                    <a:pt x="703" y="322"/>
                  </a:lnTo>
                  <a:cubicBezTo>
                    <a:pt x="799" y="322"/>
                    <a:pt x="870" y="250"/>
                    <a:pt x="870" y="155"/>
                  </a:cubicBezTo>
                  <a:cubicBezTo>
                    <a:pt x="870" y="72"/>
                    <a:pt x="811" y="0"/>
                    <a:pt x="7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ek Pride Day by Slidesgo">
  <a:themeElements>
    <a:clrScheme name="Simple Light">
      <a:dk1>
        <a:srgbClr val="6E3DCF"/>
      </a:dk1>
      <a:lt1>
        <a:srgbClr val="2EE6C4"/>
      </a:lt1>
      <a:dk2>
        <a:srgbClr val="FF0098"/>
      </a:dk2>
      <a:lt2>
        <a:srgbClr val="2D0066"/>
      </a:lt2>
      <a:accent1>
        <a:srgbClr val="20124D"/>
      </a:accent1>
      <a:accent2>
        <a:srgbClr val="FFFFFF"/>
      </a:accent2>
      <a:accent3>
        <a:srgbClr val="20124D"/>
      </a:accent3>
      <a:accent4>
        <a:srgbClr val="6E3DCF"/>
      </a:accent4>
      <a:accent5>
        <a:srgbClr val="2EE6C4"/>
      </a:accent5>
      <a:accent6>
        <a:srgbClr val="FF0098"/>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