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9" r:id="rId6"/>
    <p:sldId id="260" r:id="rId7"/>
    <p:sldId id="270" r:id="rId8"/>
    <p:sldId id="280" r:id="rId9"/>
    <p:sldId id="274" r:id="rId10"/>
    <p:sldId id="275" r:id="rId11"/>
    <p:sldId id="261" r:id="rId12"/>
    <p:sldId id="282" r:id="rId13"/>
    <p:sldId id="271" r:id="rId14"/>
    <p:sldId id="269" r:id="rId15"/>
    <p:sldId id="284" r:id="rId16"/>
    <p:sldId id="277" r:id="rId17"/>
    <p:sldId id="278" r:id="rId18"/>
    <p:sldId id="258" r:id="rId19"/>
    <p:sldId id="268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2735D-5FC3-47A9-826B-B14FAE36DD7B}" v="4" dt="2022-09-08T20:00:07.6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 Romanek" userId="ddd9122a-84be-47ba-8271-046ad3365e16" providerId="ADAL" clId="{C0D2735D-5FC3-47A9-826B-B14FAE36DD7B}"/>
    <pc:docChg chg="undo custSel addSld delSld modSld sldOrd">
      <pc:chgData name="Deb Romanek" userId="ddd9122a-84be-47ba-8271-046ad3365e16" providerId="ADAL" clId="{C0D2735D-5FC3-47A9-826B-B14FAE36DD7B}" dt="2022-09-12T19:54:05.915" v="3277" actId="20577"/>
      <pc:docMkLst>
        <pc:docMk/>
      </pc:docMkLst>
      <pc:sldChg chg="modSp mod ord">
        <pc:chgData name="Deb Romanek" userId="ddd9122a-84be-47ba-8271-046ad3365e16" providerId="ADAL" clId="{C0D2735D-5FC3-47A9-826B-B14FAE36DD7B}" dt="2022-09-12T19:54:05.915" v="3277" actId="20577"/>
        <pc:sldMkLst>
          <pc:docMk/>
          <pc:sldMk cId="0" sldId="256"/>
        </pc:sldMkLst>
        <pc:spChg chg="mod">
          <ac:chgData name="Deb Romanek" userId="ddd9122a-84be-47ba-8271-046ad3365e16" providerId="ADAL" clId="{C0D2735D-5FC3-47A9-826B-B14FAE36DD7B}" dt="2022-09-12T19:54:05.915" v="3277" actId="20577"/>
          <ac:spMkLst>
            <pc:docMk/>
            <pc:sldMk cId="0" sldId="256"/>
            <ac:spMk id="2" creationId="{00000000-0000-0000-0000-000000000000}"/>
          </ac:spMkLst>
        </pc:spChg>
        <pc:picChg chg="mod">
          <ac:chgData name="Deb Romanek" userId="ddd9122a-84be-47ba-8271-046ad3365e16" providerId="ADAL" clId="{C0D2735D-5FC3-47A9-826B-B14FAE36DD7B}" dt="2022-09-08T21:08:48.843" v="3235" actId="14100"/>
          <ac:picMkLst>
            <pc:docMk/>
            <pc:sldMk cId="0" sldId="256"/>
            <ac:picMk id="4" creationId="{00000000-0000-0000-0000-000000000000}"/>
          </ac:picMkLst>
        </pc:picChg>
      </pc:sldChg>
      <pc:sldChg chg="ord">
        <pc:chgData name="Deb Romanek" userId="ddd9122a-84be-47ba-8271-046ad3365e16" providerId="ADAL" clId="{C0D2735D-5FC3-47A9-826B-B14FAE36DD7B}" dt="2022-09-08T14:44:06.082" v="75"/>
        <pc:sldMkLst>
          <pc:docMk/>
          <pc:sldMk cId="0" sldId="258"/>
        </pc:sldMkLst>
      </pc:sldChg>
      <pc:sldChg chg="addSp delSp modSp mod">
        <pc:chgData name="Deb Romanek" userId="ddd9122a-84be-47ba-8271-046ad3365e16" providerId="ADAL" clId="{C0D2735D-5FC3-47A9-826B-B14FAE36DD7B}" dt="2022-09-08T19:57:40.857" v="2856" actId="20577"/>
        <pc:sldMkLst>
          <pc:docMk/>
          <pc:sldMk cId="0" sldId="259"/>
        </pc:sldMkLst>
        <pc:spChg chg="mod">
          <ac:chgData name="Deb Romanek" userId="ddd9122a-84be-47ba-8271-046ad3365e16" providerId="ADAL" clId="{C0D2735D-5FC3-47A9-826B-B14FAE36DD7B}" dt="2022-09-08T19:08:07.580" v="2331" actId="1076"/>
          <ac:spMkLst>
            <pc:docMk/>
            <pc:sldMk cId="0" sldId="259"/>
            <ac:spMk id="3" creationId="{00000000-0000-0000-0000-000000000000}"/>
          </ac:spMkLst>
        </pc:spChg>
        <pc:spChg chg="add del mod">
          <ac:chgData name="Deb Romanek" userId="ddd9122a-84be-47ba-8271-046ad3365e16" providerId="ADAL" clId="{C0D2735D-5FC3-47A9-826B-B14FAE36DD7B}" dt="2022-09-08T19:57:40.857" v="2856" actId="20577"/>
          <ac:spMkLst>
            <pc:docMk/>
            <pc:sldMk cId="0" sldId="259"/>
            <ac:spMk id="4" creationId="{00000000-0000-0000-0000-000000000000}"/>
          </ac:spMkLst>
        </pc:spChg>
        <pc:picChg chg="del">
          <ac:chgData name="Deb Romanek" userId="ddd9122a-84be-47ba-8271-046ad3365e16" providerId="ADAL" clId="{C0D2735D-5FC3-47A9-826B-B14FAE36DD7B}" dt="2022-09-08T19:04:57.910" v="2312" actId="478"/>
          <ac:picMkLst>
            <pc:docMk/>
            <pc:sldMk cId="0" sldId="259"/>
            <ac:picMk id="2" creationId="{00000000-0000-0000-0000-000000000000}"/>
          </ac:picMkLst>
        </pc:picChg>
        <pc:picChg chg="add mod">
          <ac:chgData name="Deb Romanek" userId="ddd9122a-84be-47ba-8271-046ad3365e16" providerId="ADAL" clId="{C0D2735D-5FC3-47A9-826B-B14FAE36DD7B}" dt="2022-09-08T19:06:13.618" v="2323" actId="14100"/>
          <ac:picMkLst>
            <pc:docMk/>
            <pc:sldMk cId="0" sldId="259"/>
            <ac:picMk id="5" creationId="{E6C9E23D-778C-56A2-A8EC-5A543BCAABF5}"/>
          </ac:picMkLst>
        </pc:picChg>
      </pc:sldChg>
      <pc:sldChg chg="modSp mod ord">
        <pc:chgData name="Deb Romanek" userId="ddd9122a-84be-47ba-8271-046ad3365e16" providerId="ADAL" clId="{C0D2735D-5FC3-47A9-826B-B14FAE36DD7B}" dt="2022-09-08T18:13:35.941" v="1914" actId="20577"/>
        <pc:sldMkLst>
          <pc:docMk/>
          <pc:sldMk cId="0" sldId="260"/>
        </pc:sldMkLst>
        <pc:spChg chg="mod">
          <ac:chgData name="Deb Romanek" userId="ddd9122a-84be-47ba-8271-046ad3365e16" providerId="ADAL" clId="{C0D2735D-5FC3-47A9-826B-B14FAE36DD7B}" dt="2022-09-08T18:13:35.941" v="1914" actId="20577"/>
          <ac:spMkLst>
            <pc:docMk/>
            <pc:sldMk cId="0" sldId="260"/>
            <ac:spMk id="2" creationId="{00000000-0000-0000-0000-000000000000}"/>
          </ac:spMkLst>
        </pc:spChg>
      </pc:sldChg>
      <pc:sldChg chg="add ord">
        <pc:chgData name="Deb Romanek" userId="ddd9122a-84be-47ba-8271-046ad3365e16" providerId="ADAL" clId="{C0D2735D-5FC3-47A9-826B-B14FAE36DD7B}" dt="2022-09-08T14:43:27.103" v="73"/>
        <pc:sldMkLst>
          <pc:docMk/>
          <pc:sldMk cId="3730437506" sldId="261"/>
        </pc:sldMkLst>
      </pc:sldChg>
      <pc:sldChg chg="add">
        <pc:chgData name="Deb Romanek" userId="ddd9122a-84be-47ba-8271-046ad3365e16" providerId="ADAL" clId="{C0D2735D-5FC3-47A9-826B-B14FAE36DD7B}" dt="2022-09-08T15:00:48.106" v="417"/>
        <pc:sldMkLst>
          <pc:docMk/>
          <pc:sldMk cId="640458821" sldId="268"/>
        </pc:sldMkLst>
      </pc:sldChg>
      <pc:sldChg chg="modSp mod ord">
        <pc:chgData name="Deb Romanek" userId="ddd9122a-84be-47ba-8271-046ad3365e16" providerId="ADAL" clId="{C0D2735D-5FC3-47A9-826B-B14FAE36DD7B}" dt="2022-09-08T18:14:42.070" v="1916" actId="20577"/>
        <pc:sldMkLst>
          <pc:docMk/>
          <pc:sldMk cId="3135528283" sldId="270"/>
        </pc:sldMkLst>
        <pc:spChg chg="mod">
          <ac:chgData name="Deb Romanek" userId="ddd9122a-84be-47ba-8271-046ad3365e16" providerId="ADAL" clId="{C0D2735D-5FC3-47A9-826B-B14FAE36DD7B}" dt="2022-09-08T18:09:02.044" v="1844" actId="20577"/>
          <ac:spMkLst>
            <pc:docMk/>
            <pc:sldMk cId="3135528283" sldId="270"/>
            <ac:spMk id="2" creationId="{00000000-0000-0000-0000-000000000000}"/>
          </ac:spMkLst>
        </pc:spChg>
        <pc:spChg chg="mod">
          <ac:chgData name="Deb Romanek" userId="ddd9122a-84be-47ba-8271-046ad3365e16" providerId="ADAL" clId="{C0D2735D-5FC3-47A9-826B-B14FAE36DD7B}" dt="2022-09-08T18:14:42.070" v="1916" actId="20577"/>
          <ac:spMkLst>
            <pc:docMk/>
            <pc:sldMk cId="3135528283" sldId="270"/>
            <ac:spMk id="3" creationId="{00000000-0000-0000-0000-000000000000}"/>
          </ac:spMkLst>
        </pc:spChg>
      </pc:sldChg>
      <pc:sldChg chg="new del ord">
        <pc:chgData name="Deb Romanek" userId="ddd9122a-84be-47ba-8271-046ad3365e16" providerId="ADAL" clId="{C0D2735D-5FC3-47A9-826B-B14FAE36DD7B}" dt="2022-09-08T18:53:13.803" v="2267" actId="2696"/>
        <pc:sldMkLst>
          <pc:docMk/>
          <pc:sldMk cId="4264161841" sldId="272"/>
        </pc:sldMkLst>
      </pc:sldChg>
      <pc:sldChg chg="addSp delSp modSp new del mod">
        <pc:chgData name="Deb Romanek" userId="ddd9122a-84be-47ba-8271-046ad3365e16" providerId="ADAL" clId="{C0D2735D-5FC3-47A9-826B-B14FAE36DD7B}" dt="2022-09-08T14:58:19.963" v="413" actId="680"/>
        <pc:sldMkLst>
          <pc:docMk/>
          <pc:sldMk cId="1417718801" sldId="273"/>
        </pc:sldMkLst>
        <pc:spChg chg="add del mod">
          <ac:chgData name="Deb Romanek" userId="ddd9122a-84be-47ba-8271-046ad3365e16" providerId="ADAL" clId="{C0D2735D-5FC3-47A9-826B-B14FAE36DD7B}" dt="2022-09-08T14:58:19.423" v="412" actId="22"/>
          <ac:spMkLst>
            <pc:docMk/>
            <pc:sldMk cId="1417718801" sldId="273"/>
            <ac:spMk id="4" creationId="{840832E2-82CC-54F8-020D-831A072BF8CC}"/>
          </ac:spMkLst>
        </pc:spChg>
      </pc:sldChg>
      <pc:sldChg chg="modSp new mod ord">
        <pc:chgData name="Deb Romanek" userId="ddd9122a-84be-47ba-8271-046ad3365e16" providerId="ADAL" clId="{C0D2735D-5FC3-47A9-826B-B14FAE36DD7B}" dt="2022-09-08T20:04:38.697" v="3214" actId="20577"/>
        <pc:sldMkLst>
          <pc:docMk/>
          <pc:sldMk cId="2176502839" sldId="273"/>
        </pc:sldMkLst>
        <pc:spChg chg="mod">
          <ac:chgData name="Deb Romanek" userId="ddd9122a-84be-47ba-8271-046ad3365e16" providerId="ADAL" clId="{C0D2735D-5FC3-47A9-826B-B14FAE36DD7B}" dt="2022-09-08T20:04:38.697" v="3214" actId="20577"/>
          <ac:spMkLst>
            <pc:docMk/>
            <pc:sldMk cId="2176502839" sldId="273"/>
            <ac:spMk id="2" creationId="{E74566A9-C03C-69D6-632A-2696B88ED810}"/>
          </ac:spMkLst>
        </pc:spChg>
      </pc:sldChg>
      <pc:sldChg chg="modSp add mod">
        <pc:chgData name="Deb Romanek" userId="ddd9122a-84be-47ba-8271-046ad3365e16" providerId="ADAL" clId="{C0D2735D-5FC3-47A9-826B-B14FAE36DD7B}" dt="2022-09-08T18:56:00.640" v="2299" actId="20577"/>
        <pc:sldMkLst>
          <pc:docMk/>
          <pc:sldMk cId="2888324141" sldId="274"/>
        </pc:sldMkLst>
        <pc:spChg chg="mod">
          <ac:chgData name="Deb Romanek" userId="ddd9122a-84be-47ba-8271-046ad3365e16" providerId="ADAL" clId="{C0D2735D-5FC3-47A9-826B-B14FAE36DD7B}" dt="2022-09-08T18:56:00.640" v="2299" actId="20577"/>
          <ac:spMkLst>
            <pc:docMk/>
            <pc:sldMk cId="2888324141" sldId="274"/>
            <ac:spMk id="3" creationId="{00000000-0000-0000-0000-000000000000}"/>
          </ac:spMkLst>
        </pc:spChg>
      </pc:sldChg>
      <pc:sldChg chg="modSp add mod">
        <pc:chgData name="Deb Romanek" userId="ddd9122a-84be-47ba-8271-046ad3365e16" providerId="ADAL" clId="{C0D2735D-5FC3-47A9-826B-B14FAE36DD7B}" dt="2022-09-08T15:18:32.112" v="558" actId="20577"/>
        <pc:sldMkLst>
          <pc:docMk/>
          <pc:sldMk cId="3493963636" sldId="275"/>
        </pc:sldMkLst>
        <pc:spChg chg="mod">
          <ac:chgData name="Deb Romanek" userId="ddd9122a-84be-47ba-8271-046ad3365e16" providerId="ADAL" clId="{C0D2735D-5FC3-47A9-826B-B14FAE36DD7B}" dt="2022-09-08T15:18:32.112" v="558" actId="20577"/>
          <ac:spMkLst>
            <pc:docMk/>
            <pc:sldMk cId="3493963636" sldId="275"/>
            <ac:spMk id="2" creationId="{00000000-0000-0000-0000-000000000000}"/>
          </ac:spMkLst>
        </pc:spChg>
      </pc:sldChg>
      <pc:sldChg chg="new del">
        <pc:chgData name="Deb Romanek" userId="ddd9122a-84be-47ba-8271-046ad3365e16" providerId="ADAL" clId="{C0D2735D-5FC3-47A9-826B-B14FAE36DD7B}" dt="2022-09-08T19:37:46.099" v="2401" actId="2696"/>
        <pc:sldMkLst>
          <pc:docMk/>
          <pc:sldMk cId="1916036108" sldId="276"/>
        </pc:sldMkLst>
      </pc:sldChg>
      <pc:sldChg chg="modSp new mod">
        <pc:chgData name="Deb Romanek" userId="ddd9122a-84be-47ba-8271-046ad3365e16" providerId="ADAL" clId="{C0D2735D-5FC3-47A9-826B-B14FAE36DD7B}" dt="2022-09-08T16:44:07.250" v="1727" actId="313"/>
        <pc:sldMkLst>
          <pc:docMk/>
          <pc:sldMk cId="831235634" sldId="277"/>
        </pc:sldMkLst>
        <pc:spChg chg="mod">
          <ac:chgData name="Deb Romanek" userId="ddd9122a-84be-47ba-8271-046ad3365e16" providerId="ADAL" clId="{C0D2735D-5FC3-47A9-826B-B14FAE36DD7B}" dt="2022-09-08T16:41:24.766" v="1536" actId="20577"/>
          <ac:spMkLst>
            <pc:docMk/>
            <pc:sldMk cId="831235634" sldId="277"/>
            <ac:spMk id="2" creationId="{A1466D8D-E36A-BB8E-8211-98A77F8665DD}"/>
          </ac:spMkLst>
        </pc:spChg>
        <pc:spChg chg="mod">
          <ac:chgData name="Deb Romanek" userId="ddd9122a-84be-47ba-8271-046ad3365e16" providerId="ADAL" clId="{C0D2735D-5FC3-47A9-826B-B14FAE36DD7B}" dt="2022-09-08T16:44:07.250" v="1727" actId="313"/>
          <ac:spMkLst>
            <pc:docMk/>
            <pc:sldMk cId="831235634" sldId="277"/>
            <ac:spMk id="4" creationId="{7D47E80E-42A3-3594-7CE9-51AC887E4455}"/>
          </ac:spMkLst>
        </pc:spChg>
        <pc:spChg chg="mod">
          <ac:chgData name="Deb Romanek" userId="ddd9122a-84be-47ba-8271-046ad3365e16" providerId="ADAL" clId="{C0D2735D-5FC3-47A9-826B-B14FAE36DD7B}" dt="2022-09-08T16:43:42.450" v="1679" actId="27636"/>
          <ac:spMkLst>
            <pc:docMk/>
            <pc:sldMk cId="831235634" sldId="277"/>
            <ac:spMk id="6" creationId="{2AC71FE8-77D0-7236-8A33-B6C2B54C17B7}"/>
          </ac:spMkLst>
        </pc:spChg>
      </pc:sldChg>
      <pc:sldChg chg="modSp add mod">
        <pc:chgData name="Deb Romanek" userId="ddd9122a-84be-47ba-8271-046ad3365e16" providerId="ADAL" clId="{C0D2735D-5FC3-47A9-826B-B14FAE36DD7B}" dt="2022-09-08T17:59:51.788" v="1824" actId="207"/>
        <pc:sldMkLst>
          <pc:docMk/>
          <pc:sldMk cId="2104769472" sldId="278"/>
        </pc:sldMkLst>
        <pc:spChg chg="mod">
          <ac:chgData name="Deb Romanek" userId="ddd9122a-84be-47ba-8271-046ad3365e16" providerId="ADAL" clId="{C0D2735D-5FC3-47A9-826B-B14FAE36DD7B}" dt="2022-09-08T17:59:34.075" v="1821" actId="207"/>
          <ac:spMkLst>
            <pc:docMk/>
            <pc:sldMk cId="2104769472" sldId="278"/>
            <ac:spMk id="4" creationId="{7D47E80E-42A3-3594-7CE9-51AC887E4455}"/>
          </ac:spMkLst>
        </pc:spChg>
        <pc:spChg chg="mod">
          <ac:chgData name="Deb Romanek" userId="ddd9122a-84be-47ba-8271-046ad3365e16" providerId="ADAL" clId="{C0D2735D-5FC3-47A9-826B-B14FAE36DD7B}" dt="2022-09-08T17:59:51.788" v="1824" actId="207"/>
          <ac:spMkLst>
            <pc:docMk/>
            <pc:sldMk cId="2104769472" sldId="278"/>
            <ac:spMk id="6" creationId="{2AC71FE8-77D0-7236-8A33-B6C2B54C17B7}"/>
          </ac:spMkLst>
        </pc:spChg>
      </pc:sldChg>
      <pc:sldChg chg="add del">
        <pc:chgData name="Deb Romanek" userId="ddd9122a-84be-47ba-8271-046ad3365e16" providerId="ADAL" clId="{C0D2735D-5FC3-47A9-826B-B14FAE36DD7B}" dt="2022-09-08T18:52:17.378" v="2266" actId="2696"/>
        <pc:sldMkLst>
          <pc:docMk/>
          <pc:sldMk cId="2727616120" sldId="279"/>
        </pc:sldMkLst>
      </pc:sldChg>
      <pc:sldChg chg="modSp add mod">
        <pc:chgData name="Deb Romanek" userId="ddd9122a-84be-47ba-8271-046ad3365e16" providerId="ADAL" clId="{C0D2735D-5FC3-47A9-826B-B14FAE36DD7B}" dt="2022-09-08T18:58:18.580" v="2308" actId="113"/>
        <pc:sldMkLst>
          <pc:docMk/>
          <pc:sldMk cId="406863484" sldId="280"/>
        </pc:sldMkLst>
        <pc:spChg chg="mod">
          <ac:chgData name="Deb Romanek" userId="ddd9122a-84be-47ba-8271-046ad3365e16" providerId="ADAL" clId="{C0D2735D-5FC3-47A9-826B-B14FAE36DD7B}" dt="2022-09-08T18:16:17.259" v="1924" actId="20577"/>
          <ac:spMkLst>
            <pc:docMk/>
            <pc:sldMk cId="406863484" sldId="280"/>
            <ac:spMk id="2" creationId="{00000000-0000-0000-0000-000000000000}"/>
          </ac:spMkLst>
        </pc:spChg>
        <pc:spChg chg="mod">
          <ac:chgData name="Deb Romanek" userId="ddd9122a-84be-47ba-8271-046ad3365e16" providerId="ADAL" clId="{C0D2735D-5FC3-47A9-826B-B14FAE36DD7B}" dt="2022-09-08T18:58:18.580" v="2308" actId="113"/>
          <ac:spMkLst>
            <pc:docMk/>
            <pc:sldMk cId="406863484" sldId="280"/>
            <ac:spMk id="3" creationId="{00000000-0000-0000-0000-000000000000}"/>
          </ac:spMkLst>
        </pc:spChg>
      </pc:sldChg>
      <pc:sldChg chg="new del">
        <pc:chgData name="Deb Romanek" userId="ddd9122a-84be-47ba-8271-046ad3365e16" providerId="ADAL" clId="{C0D2735D-5FC3-47A9-826B-B14FAE36DD7B}" dt="2022-09-08T19:21:17.815" v="2400" actId="47"/>
        <pc:sldMkLst>
          <pc:docMk/>
          <pc:sldMk cId="2031015522" sldId="281"/>
        </pc:sldMkLst>
      </pc:sldChg>
      <pc:sldChg chg="addSp delSp modSp new mod">
        <pc:chgData name="Deb Romanek" userId="ddd9122a-84be-47ba-8271-046ad3365e16" providerId="ADAL" clId="{C0D2735D-5FC3-47A9-826B-B14FAE36DD7B}" dt="2022-09-08T19:15:30.243" v="2399" actId="14100"/>
        <pc:sldMkLst>
          <pc:docMk/>
          <pc:sldMk cId="363110349" sldId="282"/>
        </pc:sldMkLst>
        <pc:spChg chg="mod">
          <ac:chgData name="Deb Romanek" userId="ddd9122a-84be-47ba-8271-046ad3365e16" providerId="ADAL" clId="{C0D2735D-5FC3-47A9-826B-B14FAE36DD7B}" dt="2022-09-08T19:11:56.430" v="2351" actId="20577"/>
          <ac:spMkLst>
            <pc:docMk/>
            <pc:sldMk cId="363110349" sldId="282"/>
            <ac:spMk id="2" creationId="{E8100599-9421-5C27-98D5-F14FCF99A6A7}"/>
          </ac:spMkLst>
        </pc:spChg>
        <pc:spChg chg="mod">
          <ac:chgData name="Deb Romanek" userId="ddd9122a-84be-47ba-8271-046ad3365e16" providerId="ADAL" clId="{C0D2735D-5FC3-47A9-826B-B14FAE36DD7B}" dt="2022-09-08T19:12:07.286" v="2356" actId="122"/>
          <ac:spMkLst>
            <pc:docMk/>
            <pc:sldMk cId="363110349" sldId="282"/>
            <ac:spMk id="3" creationId="{AE08D081-10DC-E70A-1E15-1CCACF720CAF}"/>
          </ac:spMkLst>
        </pc:spChg>
        <pc:spChg chg="del">
          <ac:chgData name="Deb Romanek" userId="ddd9122a-84be-47ba-8271-046ad3365e16" providerId="ADAL" clId="{C0D2735D-5FC3-47A9-826B-B14FAE36DD7B}" dt="2022-09-08T19:13:04.286" v="2368" actId="3680"/>
          <ac:spMkLst>
            <pc:docMk/>
            <pc:sldMk cId="363110349" sldId="282"/>
            <ac:spMk id="4" creationId="{04CCB2B4-712F-F5EB-5F61-27CB6D5B39A2}"/>
          </ac:spMkLst>
        </pc:spChg>
        <pc:spChg chg="mod">
          <ac:chgData name="Deb Romanek" userId="ddd9122a-84be-47ba-8271-046ad3365e16" providerId="ADAL" clId="{C0D2735D-5FC3-47A9-826B-B14FAE36DD7B}" dt="2022-09-08T19:12:29.046" v="2367" actId="20577"/>
          <ac:spMkLst>
            <pc:docMk/>
            <pc:sldMk cId="363110349" sldId="282"/>
            <ac:spMk id="5" creationId="{C7C3DF2C-6DE2-91DF-9AB6-1320ECCD6168}"/>
          </ac:spMkLst>
        </pc:spChg>
        <pc:spChg chg="del">
          <ac:chgData name="Deb Romanek" userId="ddd9122a-84be-47ba-8271-046ad3365e16" providerId="ADAL" clId="{C0D2735D-5FC3-47A9-826B-B14FAE36DD7B}" dt="2022-09-08T19:14:38.769" v="2383" actId="3680"/>
          <ac:spMkLst>
            <pc:docMk/>
            <pc:sldMk cId="363110349" sldId="282"/>
            <ac:spMk id="6" creationId="{0FF006F7-D764-BA81-38FF-ECEA02C1C26D}"/>
          </ac:spMkLst>
        </pc:spChg>
        <pc:graphicFrameChg chg="add mod ord modGraphic">
          <ac:chgData name="Deb Romanek" userId="ddd9122a-84be-47ba-8271-046ad3365e16" providerId="ADAL" clId="{C0D2735D-5FC3-47A9-826B-B14FAE36DD7B}" dt="2022-09-08T19:15:23.995" v="2398" actId="14100"/>
          <ac:graphicFrameMkLst>
            <pc:docMk/>
            <pc:sldMk cId="363110349" sldId="282"/>
            <ac:graphicFrameMk id="7" creationId="{9F9F508B-4E31-41B8-5512-058479D00135}"/>
          </ac:graphicFrameMkLst>
        </pc:graphicFrameChg>
        <pc:graphicFrameChg chg="add mod ord modGraphic">
          <ac:chgData name="Deb Romanek" userId="ddd9122a-84be-47ba-8271-046ad3365e16" providerId="ADAL" clId="{C0D2735D-5FC3-47A9-826B-B14FAE36DD7B}" dt="2022-09-08T19:15:30.243" v="2399" actId="14100"/>
          <ac:graphicFrameMkLst>
            <pc:docMk/>
            <pc:sldMk cId="363110349" sldId="282"/>
            <ac:graphicFrameMk id="8" creationId="{4E48F3A9-917D-9D3F-3AE4-6A8A1BE480DD}"/>
          </ac:graphicFrameMkLst>
        </pc:graphicFrameChg>
      </pc:sldChg>
      <pc:sldChg chg="new del">
        <pc:chgData name="Deb Romanek" userId="ddd9122a-84be-47ba-8271-046ad3365e16" providerId="ADAL" clId="{C0D2735D-5FC3-47A9-826B-B14FAE36DD7B}" dt="2022-09-08T19:39:36.753" v="2404" actId="2696"/>
        <pc:sldMkLst>
          <pc:docMk/>
          <pc:sldMk cId="2149380115" sldId="283"/>
        </pc:sldMkLst>
      </pc:sldChg>
      <pc:sldChg chg="addSp modSp new mod modClrScheme chgLayout">
        <pc:chgData name="Deb Romanek" userId="ddd9122a-84be-47ba-8271-046ad3365e16" providerId="ADAL" clId="{C0D2735D-5FC3-47A9-826B-B14FAE36DD7B}" dt="2022-09-08T19:48:12.979" v="2831" actId="20577"/>
        <pc:sldMkLst>
          <pc:docMk/>
          <pc:sldMk cId="647433844" sldId="284"/>
        </pc:sldMkLst>
        <pc:spChg chg="add mod">
          <ac:chgData name="Deb Romanek" userId="ddd9122a-84be-47ba-8271-046ad3365e16" providerId="ADAL" clId="{C0D2735D-5FC3-47A9-826B-B14FAE36DD7B}" dt="2022-09-08T19:40:17.514" v="2422" actId="20577"/>
          <ac:spMkLst>
            <pc:docMk/>
            <pc:sldMk cId="647433844" sldId="284"/>
            <ac:spMk id="2" creationId="{8A1F24CF-3377-2F28-1996-C525111DFCCF}"/>
          </ac:spMkLst>
        </pc:spChg>
        <pc:spChg chg="add mod">
          <ac:chgData name="Deb Romanek" userId="ddd9122a-84be-47ba-8271-046ad3365e16" providerId="ADAL" clId="{C0D2735D-5FC3-47A9-826B-B14FAE36DD7B}" dt="2022-09-08T19:46:35.810" v="2770" actId="122"/>
          <ac:spMkLst>
            <pc:docMk/>
            <pc:sldMk cId="647433844" sldId="284"/>
            <ac:spMk id="3" creationId="{2BDEFF15-1F10-DDD5-0142-1608B4D6AAB6}"/>
          </ac:spMkLst>
        </pc:spChg>
        <pc:spChg chg="add mod">
          <ac:chgData name="Deb Romanek" userId="ddd9122a-84be-47ba-8271-046ad3365e16" providerId="ADAL" clId="{C0D2735D-5FC3-47A9-826B-B14FAE36DD7B}" dt="2022-09-08T19:43:37.251" v="2618" actId="20577"/>
          <ac:spMkLst>
            <pc:docMk/>
            <pc:sldMk cId="647433844" sldId="284"/>
            <ac:spMk id="4" creationId="{9158DC37-553E-9574-3084-F1A18968C40F}"/>
          </ac:spMkLst>
        </pc:spChg>
        <pc:spChg chg="add mod">
          <ac:chgData name="Deb Romanek" userId="ddd9122a-84be-47ba-8271-046ad3365e16" providerId="ADAL" clId="{C0D2735D-5FC3-47A9-826B-B14FAE36DD7B}" dt="2022-09-08T19:46:41.635" v="2771" actId="122"/>
          <ac:spMkLst>
            <pc:docMk/>
            <pc:sldMk cId="647433844" sldId="284"/>
            <ac:spMk id="5" creationId="{B7434426-8738-4876-2014-A158E5991B5C}"/>
          </ac:spMkLst>
        </pc:spChg>
        <pc:spChg chg="add mod">
          <ac:chgData name="Deb Romanek" userId="ddd9122a-84be-47ba-8271-046ad3365e16" providerId="ADAL" clId="{C0D2735D-5FC3-47A9-826B-B14FAE36DD7B}" dt="2022-09-08T19:48:12.979" v="2831" actId="20577"/>
          <ac:spMkLst>
            <pc:docMk/>
            <pc:sldMk cId="647433844" sldId="284"/>
            <ac:spMk id="6" creationId="{6CC0C7EC-79D4-513C-34F4-E2E9222C42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F3DEF-7849-497A-9C06-60E67E8125CA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E9583-854C-42B8-88A6-02B52C3A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E9583-854C-42B8-88A6-02B52C3A04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40FE-A00D-4BD9-8416-4C3619F9AFE1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AAA7-1B86-429A-B3BB-A4C844766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romanek@nebraskachildren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DO Family Math Together</a:t>
            </a:r>
            <a:br>
              <a:rPr lang="en-US" dirty="0"/>
            </a:br>
            <a:r>
              <a:rPr lang="en-US" dirty="0"/>
              <a:t>Find a Partner (Blue &amp; Yellow Card)</a:t>
            </a:r>
          </a:p>
        </p:txBody>
      </p:sp>
      <p:pic>
        <p:nvPicPr>
          <p:cNvPr id="4" name="Picture 3" descr="Family Ma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1" y="2057400"/>
            <a:ext cx="2209799" cy="294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 the candies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person needs to complete an estimate card to determine how many candies you believe are in the box on your table</a:t>
            </a:r>
          </a:p>
          <a:p>
            <a:r>
              <a:rPr lang="en-US"/>
              <a:t>After your estimation, place the card face down in the middle of the table</a:t>
            </a:r>
          </a:p>
        </p:txBody>
      </p:sp>
      <p:pic>
        <p:nvPicPr>
          <p:cNvPr id="1026" name="Picture 2" descr="C:\Users\pshald\AppData\Local\Microsoft\Windows\Temporary Internet Files\Content.IE5\JXDCBCOI\MC9002642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818" y="5074920"/>
            <a:ext cx="923544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shald\AppData\Local\Microsoft\Windows\Temporary Internet Files\Content.IE5\UQRAD0BL\MC90043632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7815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shald\AppData\Local\Microsoft\Windows\Temporary Internet Files\Content.IE5\IR42KGHJ\MC90015393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46143"/>
            <a:ext cx="785470" cy="183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27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view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791197" cy="5791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304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Create a Puzzle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24CF-3377-2F28-1996-C525111D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EFF15-1F10-DDD5-0142-1608B4D6AA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Features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8DC37-553E-9574-3084-F1A18968C4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Frame</a:t>
            </a:r>
          </a:p>
          <a:p>
            <a:r>
              <a:rPr lang="en-US" dirty="0"/>
              <a:t>Outline</a:t>
            </a:r>
          </a:p>
          <a:p>
            <a:r>
              <a:rPr lang="en-US" dirty="0"/>
              <a:t>Familiar Shapes</a:t>
            </a:r>
          </a:p>
          <a:p>
            <a:r>
              <a:rPr lang="en-US" dirty="0"/>
              <a:t>Distinct marks/colors</a:t>
            </a:r>
          </a:p>
          <a:p>
            <a:r>
              <a:rPr lang="en-US" dirty="0"/>
              <a:t>Number of pieces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34426-8738-4876-2014-A158E599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 Cues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C0C7EC-79D4-513C-34F4-E2E9222C420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Establishes Edges/boundary</a:t>
            </a:r>
          </a:p>
          <a:p>
            <a:r>
              <a:rPr lang="en-US" dirty="0"/>
              <a:t>Helps with orientation</a:t>
            </a:r>
          </a:p>
          <a:p>
            <a:r>
              <a:rPr lang="en-US" dirty="0"/>
              <a:t>Helps with similarity</a:t>
            </a:r>
          </a:p>
          <a:p>
            <a:r>
              <a:rPr lang="en-US" dirty="0"/>
              <a:t>Provides relationships</a:t>
            </a:r>
          </a:p>
          <a:p>
            <a:r>
              <a:rPr lang="en-US" dirty="0"/>
              <a:t>May indicate difficulty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6D8D-E36A-BB8E-8211-98A77F86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Math Skills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DB413-3517-45B4-D6E0-530C3EFE31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7E80E-42A3-3594-7CE9-51AC887E44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Fractions</a:t>
            </a:r>
          </a:p>
          <a:p>
            <a:r>
              <a:rPr lang="en-US" dirty="0"/>
              <a:t>Basic geometric concepts</a:t>
            </a:r>
          </a:p>
          <a:p>
            <a:r>
              <a:rPr lang="en-US" dirty="0"/>
              <a:t>Calculators</a:t>
            </a:r>
          </a:p>
          <a:p>
            <a:r>
              <a:rPr lang="en-US" dirty="0"/>
              <a:t>Formulas</a:t>
            </a:r>
          </a:p>
          <a:p>
            <a:r>
              <a:rPr lang="en-US" dirty="0"/>
              <a:t>Decimals</a:t>
            </a:r>
          </a:p>
          <a:p>
            <a:r>
              <a:rPr lang="en-US" dirty="0"/>
              <a:t>Averaging</a:t>
            </a:r>
          </a:p>
          <a:p>
            <a:r>
              <a:rPr lang="en-US" dirty="0"/>
              <a:t>Ratio and proportions</a:t>
            </a:r>
          </a:p>
          <a:p>
            <a:r>
              <a:rPr lang="en-US" dirty="0"/>
              <a:t>Estimation</a:t>
            </a:r>
          </a:p>
          <a:p>
            <a:r>
              <a:rPr lang="en-US" dirty="0"/>
              <a:t>Per cent</a:t>
            </a:r>
          </a:p>
          <a:p>
            <a:r>
              <a:rPr lang="en-US" dirty="0"/>
              <a:t>Statistical graphs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CCFA3-4C2A-7B51-6DAE-B6ACF99A8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71FE8-77D0-7236-8A33-B6C2B54C17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35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6D8D-E36A-BB8E-8211-98A77F86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Math Skills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DB413-3517-45B4-D6E0-530C3EFE31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7E80E-42A3-3594-7CE9-51AC887E44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Fractions</a:t>
            </a:r>
          </a:p>
          <a:p>
            <a:r>
              <a:rPr lang="en-US" dirty="0"/>
              <a:t>Basic geometric concepts</a:t>
            </a:r>
          </a:p>
          <a:p>
            <a:r>
              <a:rPr lang="en-US" b="1" dirty="0">
                <a:solidFill>
                  <a:srgbClr val="0070C0"/>
                </a:solidFill>
              </a:rPr>
              <a:t>Calculators</a:t>
            </a:r>
          </a:p>
          <a:p>
            <a:r>
              <a:rPr lang="en-US" dirty="0"/>
              <a:t>Formulas</a:t>
            </a:r>
          </a:p>
          <a:p>
            <a:r>
              <a:rPr lang="en-US" b="1" dirty="0">
                <a:solidFill>
                  <a:srgbClr val="00B050"/>
                </a:solidFill>
              </a:rPr>
              <a:t>Decimals</a:t>
            </a:r>
          </a:p>
          <a:p>
            <a:r>
              <a:rPr lang="en-US" dirty="0"/>
              <a:t>Averaging</a:t>
            </a:r>
          </a:p>
          <a:p>
            <a:r>
              <a:rPr lang="en-US" dirty="0"/>
              <a:t>Ratio and proportion</a:t>
            </a:r>
          </a:p>
          <a:p>
            <a:r>
              <a:rPr lang="en-US" b="1" dirty="0">
                <a:solidFill>
                  <a:srgbClr val="0070C0"/>
                </a:solidFill>
              </a:rPr>
              <a:t>Estimation</a:t>
            </a:r>
          </a:p>
          <a:p>
            <a:r>
              <a:rPr lang="en-US" b="1" dirty="0">
                <a:solidFill>
                  <a:srgbClr val="0070C0"/>
                </a:solidFill>
              </a:rPr>
              <a:t>Percent</a:t>
            </a:r>
          </a:p>
          <a:p>
            <a:r>
              <a:rPr lang="en-US" dirty="0"/>
              <a:t>Statistical graphs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CCFA3-4C2A-7B51-6DAE-B6ACF99A8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71FE8-77D0-7236-8A33-B6C2B54C17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5	</a:t>
            </a:r>
            <a:r>
              <a:rPr lang="en-US" b="1" dirty="0"/>
              <a:t>	</a:t>
            </a:r>
            <a:r>
              <a:rPr lang="en-US" b="1" dirty="0">
                <a:solidFill>
                  <a:srgbClr val="0070C0"/>
                </a:solidFill>
              </a:rPr>
              <a:t>88</a:t>
            </a:r>
          </a:p>
          <a:p>
            <a:r>
              <a:rPr lang="en-US" dirty="0"/>
              <a:t>10		63</a:t>
            </a:r>
          </a:p>
          <a:p>
            <a:r>
              <a:rPr lang="en-US" b="1" dirty="0">
                <a:solidFill>
                  <a:srgbClr val="0070C0"/>
                </a:solidFill>
              </a:rPr>
              <a:t>2		98</a:t>
            </a:r>
          </a:p>
          <a:p>
            <a:r>
              <a:rPr lang="en-US" dirty="0"/>
              <a:t>9		68</a:t>
            </a:r>
          </a:p>
          <a:p>
            <a:r>
              <a:rPr lang="en-US" b="1" dirty="0">
                <a:solidFill>
                  <a:srgbClr val="00B050"/>
                </a:solidFill>
              </a:rPr>
              <a:t>1		100</a:t>
            </a:r>
          </a:p>
          <a:p>
            <a:r>
              <a:rPr lang="en-US" dirty="0"/>
              <a:t>6		83</a:t>
            </a:r>
          </a:p>
          <a:p>
            <a:r>
              <a:rPr lang="en-US" dirty="0"/>
              <a:t>7		77</a:t>
            </a:r>
          </a:p>
          <a:p>
            <a:r>
              <a:rPr lang="en-US" b="1" dirty="0">
                <a:solidFill>
                  <a:srgbClr val="0070C0"/>
                </a:solidFill>
              </a:rPr>
              <a:t>4		89</a:t>
            </a:r>
          </a:p>
          <a:p>
            <a:r>
              <a:rPr lang="en-US" b="1" dirty="0">
                <a:solidFill>
                  <a:srgbClr val="0070C0"/>
                </a:solidFill>
              </a:rPr>
              <a:t>3		97</a:t>
            </a:r>
          </a:p>
          <a:p>
            <a:r>
              <a:rPr lang="en-US" dirty="0"/>
              <a:t>8		74		</a:t>
            </a:r>
          </a:p>
        </p:txBody>
      </p:sp>
    </p:spTree>
    <p:extLst>
      <p:ext uri="{BB962C8B-B14F-4D97-AF65-F5344CB8AC3E}">
        <p14:creationId xmlns:p14="http://schemas.microsoft.com/office/powerpoint/2010/main" val="2104769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286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WHAT IS FAMILY MATH?</a:t>
            </a:r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044575" y="993775"/>
            <a:ext cx="1416050" cy="6842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NOT a teacher standing in front and </a:t>
            </a:r>
            <a:r>
              <a:rPr kumimoji="0" lang="en-US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Lecturing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010400" y="1219200"/>
            <a:ext cx="1416050" cy="6842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doing activities and playing games.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810000" y="2438400"/>
            <a:ext cx="1573213" cy="815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parents and kids doing and learning math together.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006475" y="1841500"/>
            <a:ext cx="1416050" cy="9350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using beans and buttons and pennies to solve math problems.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086600" y="2362200"/>
            <a:ext cx="1416050" cy="6842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organizing information in new ways.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990600" y="3200400"/>
            <a:ext cx="1416050" cy="6842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working and talking with others.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990600" y="4343400"/>
            <a:ext cx="1416050" cy="6842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sorting things and learning about logic.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086600" y="3352800"/>
            <a:ext cx="1416050" cy="1117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finding out that calculators can free our minds for solving harder problems.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4038600" y="5562600"/>
            <a:ext cx="1416050" cy="6842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exploring shapes and geometry.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990600" y="5486400"/>
            <a:ext cx="1416050" cy="6842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estimating and developing number sense.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7086600" y="4876800"/>
            <a:ext cx="1416050" cy="860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It’s finding that </a:t>
            </a:r>
            <a:r>
              <a:rPr kumimoji="0" 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math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is a </a:t>
            </a:r>
            <a:r>
              <a:rPr kumimoji="0" 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TREASURE</a:t>
            </a: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we all can share!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MC900057201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990600"/>
            <a:ext cx="1168305" cy="13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MC900070860[1]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895600"/>
            <a:ext cx="1162591" cy="113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C900230509[1]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429000"/>
            <a:ext cx="1031828" cy="103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MC900054812[1]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191000"/>
            <a:ext cx="1194331" cy="122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en-US" sz="4400" cap="non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4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Countdown Reflection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1543" y="2057400"/>
            <a:ext cx="7772400" cy="3962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cap="non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Ideas or Insights</a:t>
            </a:r>
          </a:p>
          <a:p>
            <a:endParaRPr lang="en-US" sz="4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Questions or Issues</a:t>
            </a:r>
          </a:p>
          <a:p>
            <a:endParaRPr lang="en-US" sz="4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Immediate Action</a:t>
            </a:r>
          </a:p>
        </p:txBody>
      </p:sp>
    </p:spTree>
    <p:extLst>
      <p:ext uri="{BB962C8B-B14F-4D97-AF65-F5344CB8AC3E}">
        <p14:creationId xmlns:p14="http://schemas.microsoft.com/office/powerpoint/2010/main" val="64045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66A9-C03C-69D6-632A-2696B88E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56189"/>
            <a:ext cx="8229600" cy="5270642"/>
          </a:xfrm>
        </p:spPr>
        <p:txBody>
          <a:bodyPr>
            <a:normAutofit fontScale="90000"/>
          </a:bodyPr>
          <a:lstStyle/>
          <a:p>
            <a:r>
              <a:rPr lang="en-US" dirty="0"/>
              <a:t>It’s time to select a date for hosting your Family Event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Thank you for learning math together and continue sharing the activities with others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Deb Romanek</a:t>
            </a:r>
            <a:br>
              <a:rPr lang="en-US" dirty="0"/>
            </a:br>
            <a:r>
              <a:rPr lang="en-US" dirty="0"/>
              <a:t>Early Math Education Specialist</a:t>
            </a:r>
            <a:br>
              <a:rPr lang="en-US" dirty="0"/>
            </a:br>
            <a:r>
              <a:rPr lang="en-US" dirty="0">
                <a:hlinkClick r:id="rId2"/>
              </a:rPr>
              <a:t>dromanek@nebraskachildren.org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6743" y="556629"/>
            <a:ext cx="252706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/>
              <a:t>FAMILY MATH Event</a:t>
            </a:r>
          </a:p>
          <a:p>
            <a:pPr algn="ctr"/>
            <a:r>
              <a:rPr lang="en-US" sz="2000" b="1" dirty="0"/>
              <a:t>September 16,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4464" y="2475130"/>
            <a:ext cx="65037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						</a:t>
            </a:r>
          </a:p>
          <a:p>
            <a:r>
              <a:rPr lang="en-US" b="1" dirty="0"/>
              <a:t>		</a:t>
            </a:r>
            <a:r>
              <a:rPr lang="en-US" sz="2000" b="1" dirty="0"/>
              <a:t>	</a:t>
            </a:r>
            <a:r>
              <a:rPr lang="en-US" sz="2000" b="1" u="sng" dirty="0"/>
              <a:t>Activities</a:t>
            </a:r>
            <a:r>
              <a:rPr lang="en-US" sz="2000" b="1" dirty="0"/>
              <a:t>		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dirty="0"/>
              <a:t>10:35 am	 Sign In Sheets</a:t>
            </a:r>
          </a:p>
          <a:p>
            <a:r>
              <a:rPr lang="en-US" sz="2000" dirty="0"/>
              <a:t>		Welcome &amp; Introductions</a:t>
            </a:r>
          </a:p>
          <a:p>
            <a:r>
              <a:rPr lang="en-US" sz="2000" dirty="0"/>
              <a:t>			</a:t>
            </a:r>
          </a:p>
          <a:p>
            <a:r>
              <a:rPr lang="en-US" sz="2000" dirty="0"/>
              <a:t>		Value of Words</a:t>
            </a:r>
          </a:p>
          <a:p>
            <a:r>
              <a:rPr lang="en-US" sz="2000" dirty="0"/>
              <a:t>		Double Digit</a:t>
            </a:r>
          </a:p>
          <a:p>
            <a:r>
              <a:rPr lang="en-US" sz="2000" dirty="0"/>
              <a:t>Break			Estimation by Pairs</a:t>
            </a:r>
          </a:p>
          <a:p>
            <a:r>
              <a:rPr lang="en-US" sz="2000" dirty="0"/>
              <a:t>		Create A Puzzle</a:t>
            </a:r>
          </a:p>
          <a:p>
            <a:r>
              <a:rPr lang="en-US" sz="2000" dirty="0"/>
              <a:t>		Useful Math Skills</a:t>
            </a:r>
          </a:p>
          <a:p>
            <a:endParaRPr lang="en-US" sz="2000" dirty="0"/>
          </a:p>
          <a:p>
            <a:r>
              <a:rPr lang="en-US" sz="2000" dirty="0"/>
              <a:t>11:25 am	Count Down Reflection</a:t>
            </a:r>
          </a:p>
          <a:p>
            <a:endParaRPr lang="en-US" dirty="0"/>
          </a:p>
        </p:txBody>
      </p:sp>
      <p:pic>
        <p:nvPicPr>
          <p:cNvPr id="5" name="Picture 4" descr="MC900057201[1]">
            <a:extLst>
              <a:ext uri="{FF2B5EF4-FFF2-40B4-BE49-F238E27FC236}">
                <a16:creationId xmlns:a16="http://schemas.microsoft.com/office/drawing/2014/main" id="{E6C9E23D-778C-56A2-A8EC-5A543BCAABF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8422" y="556629"/>
            <a:ext cx="1168305" cy="13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444667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 </a:t>
            </a:r>
            <a:r>
              <a:rPr lang="en-US" sz="3200" b="1" i="1" dirty="0"/>
              <a:t>Value of Words</a:t>
            </a:r>
          </a:p>
          <a:p>
            <a:pPr algn="ctr"/>
            <a:endParaRPr lang="en-US" sz="2400" b="1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A    </a:t>
            </a:r>
            <a:r>
              <a:rPr lang="en-US" sz="2400" dirty="0"/>
              <a:t>2 </a:t>
            </a:r>
            <a:r>
              <a:rPr lang="en-US" sz="2400" b="1" dirty="0"/>
              <a:t>	F   </a:t>
            </a:r>
            <a:r>
              <a:rPr lang="en-US" sz="2400" dirty="0"/>
              <a:t>12</a:t>
            </a:r>
            <a:r>
              <a:rPr lang="en-US" sz="2400" b="1" dirty="0"/>
              <a:t> 		K   </a:t>
            </a:r>
            <a:r>
              <a:rPr lang="en-US" sz="2400" dirty="0"/>
              <a:t>22</a:t>
            </a:r>
            <a:r>
              <a:rPr lang="en-US" sz="2400" b="1" dirty="0"/>
              <a:t> 		P  </a:t>
            </a:r>
            <a:r>
              <a:rPr lang="en-US" sz="2400" dirty="0"/>
              <a:t> 5 </a:t>
            </a:r>
            <a:r>
              <a:rPr lang="en-US" sz="2400" b="1" dirty="0"/>
              <a:t>		U   </a:t>
            </a:r>
            <a:r>
              <a:rPr lang="en-US" sz="2400" dirty="0"/>
              <a:t>15</a:t>
            </a:r>
            <a:r>
              <a:rPr lang="en-US" sz="2400" b="1" dirty="0"/>
              <a:t>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B </a:t>
            </a:r>
            <a:r>
              <a:rPr lang="en-US" sz="2400" dirty="0"/>
              <a:t>   4 	</a:t>
            </a:r>
            <a:r>
              <a:rPr lang="en-US" sz="2400" b="1" dirty="0"/>
              <a:t>G</a:t>
            </a:r>
            <a:r>
              <a:rPr lang="en-US" sz="2400" dirty="0"/>
              <a:t>  14 		</a:t>
            </a:r>
            <a:r>
              <a:rPr lang="en-US" sz="2400" b="1" dirty="0"/>
              <a:t>L</a:t>
            </a:r>
            <a:r>
              <a:rPr lang="en-US" sz="2400" dirty="0"/>
              <a:t>   24 		</a:t>
            </a:r>
            <a:r>
              <a:rPr lang="en-US" sz="2400" b="1" dirty="0"/>
              <a:t>Q</a:t>
            </a:r>
            <a:r>
              <a:rPr lang="en-US" sz="2400" dirty="0"/>
              <a:t>   7 		</a:t>
            </a:r>
            <a:r>
              <a:rPr lang="en-US" sz="2400" b="1" dirty="0"/>
              <a:t>V</a:t>
            </a:r>
            <a:r>
              <a:rPr lang="en-US" sz="2400" dirty="0"/>
              <a:t>   17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C</a:t>
            </a:r>
            <a:r>
              <a:rPr lang="en-US" sz="2400" dirty="0"/>
              <a:t>    6 	</a:t>
            </a:r>
            <a:r>
              <a:rPr lang="en-US" sz="2400" b="1" dirty="0"/>
              <a:t>H</a:t>
            </a:r>
            <a:r>
              <a:rPr lang="en-US" sz="2400" dirty="0"/>
              <a:t>  16 		</a:t>
            </a:r>
            <a:r>
              <a:rPr lang="en-US" sz="2400" b="1" dirty="0"/>
              <a:t>M</a:t>
            </a:r>
            <a:r>
              <a:rPr lang="en-US" sz="2400" dirty="0"/>
              <a:t>  26 		</a:t>
            </a:r>
            <a:r>
              <a:rPr lang="en-US" sz="2400" b="1" dirty="0"/>
              <a:t>R</a:t>
            </a:r>
            <a:r>
              <a:rPr lang="en-US" sz="2400" dirty="0"/>
              <a:t>   9 		</a:t>
            </a:r>
            <a:r>
              <a:rPr lang="en-US" sz="2400" b="1" dirty="0"/>
              <a:t>W</a:t>
            </a:r>
            <a:r>
              <a:rPr lang="en-US" sz="2400" dirty="0"/>
              <a:t>  19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D</a:t>
            </a:r>
            <a:r>
              <a:rPr lang="en-US" sz="2400" dirty="0"/>
              <a:t>    8 	</a:t>
            </a:r>
            <a:r>
              <a:rPr lang="en-US" sz="2400" b="1" dirty="0"/>
              <a:t>I </a:t>
            </a:r>
            <a:r>
              <a:rPr lang="en-US" sz="2400" dirty="0"/>
              <a:t>  18 		</a:t>
            </a:r>
            <a:r>
              <a:rPr lang="en-US" sz="2400" b="1" dirty="0"/>
              <a:t>N</a:t>
            </a:r>
            <a:r>
              <a:rPr lang="en-US" sz="2400" dirty="0"/>
              <a:t>   1 		</a:t>
            </a:r>
            <a:r>
              <a:rPr lang="en-US" sz="2400" b="1" dirty="0"/>
              <a:t>S</a:t>
            </a:r>
            <a:r>
              <a:rPr lang="en-US" sz="2400" dirty="0"/>
              <a:t>   11 		</a:t>
            </a:r>
            <a:r>
              <a:rPr lang="en-US" sz="2400" b="1" dirty="0"/>
              <a:t>X</a:t>
            </a:r>
            <a:r>
              <a:rPr lang="en-US" sz="2400" dirty="0"/>
              <a:t>   21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E   </a:t>
            </a:r>
            <a:r>
              <a:rPr lang="en-US" sz="2400" dirty="0"/>
              <a:t>10</a:t>
            </a:r>
            <a:r>
              <a:rPr lang="en-US" sz="2400" b="1" dirty="0"/>
              <a:t> 	J  </a:t>
            </a:r>
            <a:r>
              <a:rPr lang="en-US" sz="2400" dirty="0"/>
              <a:t>20</a:t>
            </a:r>
            <a:r>
              <a:rPr lang="en-US" sz="2400" b="1" dirty="0"/>
              <a:t> 		O    </a:t>
            </a:r>
            <a:r>
              <a:rPr lang="en-US" sz="2400" dirty="0"/>
              <a:t>3 </a:t>
            </a:r>
            <a:r>
              <a:rPr lang="en-US" sz="2400" b="1" dirty="0"/>
              <a:t>		T   </a:t>
            </a:r>
            <a:r>
              <a:rPr lang="en-US" sz="2400" dirty="0"/>
              <a:t>13</a:t>
            </a:r>
            <a:r>
              <a:rPr lang="en-US" sz="2400" b="1" dirty="0"/>
              <a:t> 		Y   </a:t>
            </a:r>
            <a:r>
              <a:rPr lang="en-US" sz="2400" dirty="0"/>
              <a:t>23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							</a:t>
            </a:r>
            <a:r>
              <a:rPr lang="en-US" sz="2400" b="1" dirty="0"/>
              <a:t>Z</a:t>
            </a:r>
            <a:r>
              <a:rPr lang="en-US" sz="2400" dirty="0"/>
              <a:t>   25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0B050"/>
                </a:solidFill>
              </a:rPr>
              <a:t>#</a:t>
            </a:r>
            <a:r>
              <a:rPr lang="en-US" dirty="0"/>
              <a:t>  Value of Words  </a:t>
            </a:r>
            <a:r>
              <a:rPr lang="en-US" sz="4800" b="1" dirty="0">
                <a:solidFill>
                  <a:srgbClr val="00B050"/>
                </a:solidFill>
              </a:rPr>
              <a:t>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Look at the pattern assigning values to the letters of the alphabet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Can you figure out the pattern?</a:t>
            </a:r>
          </a:p>
          <a:p>
            <a:pPr marL="0" indent="0" algn="ctr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3552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0B050"/>
                </a:solidFill>
              </a:rPr>
              <a:t>$</a:t>
            </a:r>
            <a:r>
              <a:rPr lang="en-US" dirty="0"/>
              <a:t>  Value of Words  </a:t>
            </a:r>
            <a:r>
              <a:rPr lang="en-US" sz="4800" b="1" dirty="0">
                <a:solidFill>
                  <a:srgbClr val="00B050"/>
                </a:solidFill>
              </a:rPr>
              <a:t>$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dirty="0"/>
              <a:t>If the values represent </a:t>
            </a:r>
            <a:r>
              <a:rPr lang="en-US" sz="3900" b="1" dirty="0">
                <a:solidFill>
                  <a:srgbClr val="00B050"/>
                </a:solidFill>
              </a:rPr>
              <a:t>cents…</a:t>
            </a:r>
          </a:p>
          <a:p>
            <a:pPr marL="0" indent="0" algn="ctr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dirty="0"/>
              <a:t>Think to yourself whether… </a:t>
            </a:r>
          </a:p>
          <a:p>
            <a:pPr marL="0" indent="0" algn="ctr">
              <a:buNone/>
            </a:pPr>
            <a:r>
              <a:rPr lang="en-US" dirty="0"/>
              <a:t>Your Name will be </a:t>
            </a:r>
          </a:p>
          <a:p>
            <a:pPr marL="0" indent="0" algn="ctr">
              <a:buNone/>
            </a:pPr>
            <a:r>
              <a:rPr lang="en-US" sz="3600" b="1" dirty="0"/>
              <a:t>&lt; (less than)</a:t>
            </a:r>
          </a:p>
          <a:p>
            <a:pPr marL="0" indent="0" algn="ctr">
              <a:buNone/>
            </a:pPr>
            <a:r>
              <a:rPr lang="en-US" dirty="0"/>
              <a:t>OR </a:t>
            </a:r>
          </a:p>
          <a:p>
            <a:pPr marL="0" indent="0" algn="ctr">
              <a:buNone/>
            </a:pPr>
            <a:r>
              <a:rPr lang="en-US" sz="3600" b="1" dirty="0"/>
              <a:t>&gt; (greater than)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</a:rPr>
              <a:t>ONE Dollar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86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00B050"/>
                </a:solidFill>
              </a:rPr>
              <a:t>$</a:t>
            </a:r>
            <a:r>
              <a:rPr lang="en-US"/>
              <a:t>  Value of your names  </a:t>
            </a:r>
            <a:r>
              <a:rPr lang="en-US" sz="4800" b="1">
                <a:solidFill>
                  <a:srgbClr val="00B050"/>
                </a:solidFill>
              </a:rPr>
              <a:t>$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dirty="0"/>
              <a:t>Using the pattern assigning value to the alphabet</a:t>
            </a:r>
          </a:p>
          <a:p>
            <a:pPr marL="0" indent="0" algn="ctr">
              <a:buNone/>
            </a:pPr>
            <a:endParaRPr lang="en-US" sz="3600" dirty="0"/>
          </a:p>
          <a:p>
            <a:r>
              <a:rPr lang="en-US" dirty="0"/>
              <a:t>Now calculate your </a:t>
            </a:r>
            <a:r>
              <a:rPr lang="en-US" b="1" dirty="0">
                <a:solidFill>
                  <a:srgbClr val="00B050"/>
                </a:solidFill>
              </a:rPr>
              <a:t>FIRST </a:t>
            </a:r>
            <a:r>
              <a:rPr lang="en-US" dirty="0"/>
              <a:t>name</a:t>
            </a:r>
          </a:p>
          <a:p>
            <a:endParaRPr lang="en-US" dirty="0"/>
          </a:p>
          <a:p>
            <a:pPr lvl="1"/>
            <a:r>
              <a:rPr lang="en-US" sz="3200" dirty="0"/>
              <a:t>Find a Name with a value more than yours.  </a:t>
            </a:r>
          </a:p>
          <a:p>
            <a:pPr lvl="1"/>
            <a:r>
              <a:rPr lang="en-US" sz="3200" dirty="0"/>
              <a:t>Find a Name with a value less than yours.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have time, see if you can find a word worth </a:t>
            </a:r>
            <a:r>
              <a:rPr lang="en-US" dirty="0">
                <a:solidFill>
                  <a:srgbClr val="FF0000"/>
                </a:solidFill>
              </a:rPr>
              <a:t>EXACTLY</a:t>
            </a:r>
            <a:r>
              <a:rPr lang="en-US" dirty="0"/>
              <a:t> $1.00 using this pattern.</a:t>
            </a:r>
          </a:p>
        </p:txBody>
      </p:sp>
    </p:spTree>
    <p:extLst>
      <p:ext uri="{BB962C8B-B14F-4D97-AF65-F5344CB8AC3E}">
        <p14:creationId xmlns:p14="http://schemas.microsoft.com/office/powerpoint/2010/main" val="288832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44466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 </a:t>
            </a:r>
            <a:r>
              <a:rPr lang="en-US" sz="3200" b="1" i="1" dirty="0"/>
              <a:t>Value of Words</a:t>
            </a:r>
            <a:endParaRPr lang="en-US" sz="2400" b="1" dirty="0"/>
          </a:p>
          <a:p>
            <a:r>
              <a:rPr lang="en-US" sz="2400" dirty="0"/>
              <a:t> </a:t>
            </a:r>
          </a:p>
          <a:p>
            <a:r>
              <a:rPr lang="en-US" sz="2800" dirty="0"/>
              <a:t>How much is your name worth? (in cents)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A    </a:t>
            </a:r>
            <a:r>
              <a:rPr lang="en-US" sz="2400" dirty="0"/>
              <a:t>2 </a:t>
            </a:r>
            <a:r>
              <a:rPr lang="en-US" sz="2400" b="1" dirty="0"/>
              <a:t>	F   </a:t>
            </a:r>
            <a:r>
              <a:rPr lang="en-US" sz="2400" dirty="0"/>
              <a:t>12</a:t>
            </a:r>
            <a:r>
              <a:rPr lang="en-US" sz="2400" b="1" dirty="0"/>
              <a:t> 		K   </a:t>
            </a:r>
            <a:r>
              <a:rPr lang="en-US" sz="2400" dirty="0"/>
              <a:t>22</a:t>
            </a:r>
            <a:r>
              <a:rPr lang="en-US" sz="2400" b="1" dirty="0"/>
              <a:t> 		P  </a:t>
            </a:r>
            <a:r>
              <a:rPr lang="en-US" sz="2400" dirty="0"/>
              <a:t> 5 </a:t>
            </a:r>
            <a:r>
              <a:rPr lang="en-US" sz="2400" b="1" dirty="0"/>
              <a:t>		U   </a:t>
            </a:r>
            <a:r>
              <a:rPr lang="en-US" sz="2400" dirty="0"/>
              <a:t>15</a:t>
            </a:r>
            <a:r>
              <a:rPr lang="en-US" sz="2400" b="1" dirty="0"/>
              <a:t>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B </a:t>
            </a:r>
            <a:r>
              <a:rPr lang="en-US" sz="2400" dirty="0"/>
              <a:t>   4 	</a:t>
            </a:r>
            <a:r>
              <a:rPr lang="en-US" sz="2400" b="1" dirty="0"/>
              <a:t>G</a:t>
            </a:r>
            <a:r>
              <a:rPr lang="en-US" sz="2400" dirty="0"/>
              <a:t>  14 		</a:t>
            </a:r>
            <a:r>
              <a:rPr lang="en-US" sz="2400" b="1" dirty="0"/>
              <a:t>L</a:t>
            </a:r>
            <a:r>
              <a:rPr lang="en-US" sz="2400" dirty="0"/>
              <a:t>   24 		</a:t>
            </a:r>
            <a:r>
              <a:rPr lang="en-US" sz="2400" b="1" dirty="0"/>
              <a:t>Q</a:t>
            </a:r>
            <a:r>
              <a:rPr lang="en-US" sz="2400" dirty="0"/>
              <a:t>   7 		</a:t>
            </a:r>
            <a:r>
              <a:rPr lang="en-US" sz="2400" b="1" dirty="0"/>
              <a:t>V</a:t>
            </a:r>
            <a:r>
              <a:rPr lang="en-US" sz="2400" dirty="0"/>
              <a:t>   17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C</a:t>
            </a:r>
            <a:r>
              <a:rPr lang="en-US" sz="2400" dirty="0"/>
              <a:t>    6 	</a:t>
            </a:r>
            <a:r>
              <a:rPr lang="en-US" sz="2400" b="1" dirty="0"/>
              <a:t>H</a:t>
            </a:r>
            <a:r>
              <a:rPr lang="en-US" sz="2400" dirty="0"/>
              <a:t>  16 		</a:t>
            </a:r>
            <a:r>
              <a:rPr lang="en-US" sz="2400" b="1" dirty="0"/>
              <a:t>M</a:t>
            </a:r>
            <a:r>
              <a:rPr lang="en-US" sz="2400" dirty="0"/>
              <a:t>  26 		</a:t>
            </a:r>
            <a:r>
              <a:rPr lang="en-US" sz="2400" b="1" dirty="0"/>
              <a:t>R</a:t>
            </a:r>
            <a:r>
              <a:rPr lang="en-US" sz="2400" dirty="0"/>
              <a:t>   9 		</a:t>
            </a:r>
            <a:r>
              <a:rPr lang="en-US" sz="2400" b="1" dirty="0"/>
              <a:t>W</a:t>
            </a:r>
            <a:r>
              <a:rPr lang="en-US" sz="2400" dirty="0"/>
              <a:t>  19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D</a:t>
            </a:r>
            <a:r>
              <a:rPr lang="en-US" sz="2400" dirty="0"/>
              <a:t>    8 	</a:t>
            </a:r>
            <a:r>
              <a:rPr lang="en-US" sz="2400" b="1" dirty="0"/>
              <a:t>I </a:t>
            </a:r>
            <a:r>
              <a:rPr lang="en-US" sz="2400" dirty="0"/>
              <a:t>  18 		</a:t>
            </a:r>
            <a:r>
              <a:rPr lang="en-US" sz="2400" b="1" dirty="0"/>
              <a:t>N</a:t>
            </a:r>
            <a:r>
              <a:rPr lang="en-US" sz="2400" dirty="0"/>
              <a:t>   1 		</a:t>
            </a:r>
            <a:r>
              <a:rPr lang="en-US" sz="2400" b="1" dirty="0"/>
              <a:t>S</a:t>
            </a:r>
            <a:r>
              <a:rPr lang="en-US" sz="2400" dirty="0"/>
              <a:t>   11 		</a:t>
            </a:r>
            <a:r>
              <a:rPr lang="en-US" sz="2400" b="1" dirty="0"/>
              <a:t>X</a:t>
            </a:r>
            <a:r>
              <a:rPr lang="en-US" sz="2400" dirty="0"/>
              <a:t>   21 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E   </a:t>
            </a:r>
            <a:r>
              <a:rPr lang="en-US" sz="2400" dirty="0"/>
              <a:t>10</a:t>
            </a:r>
            <a:r>
              <a:rPr lang="en-US" sz="2400" b="1" dirty="0"/>
              <a:t> 	J  </a:t>
            </a:r>
            <a:r>
              <a:rPr lang="en-US" sz="2400" dirty="0"/>
              <a:t>20</a:t>
            </a:r>
            <a:r>
              <a:rPr lang="en-US" sz="2400" b="1" dirty="0"/>
              <a:t> 		O    </a:t>
            </a:r>
            <a:r>
              <a:rPr lang="en-US" sz="2400" dirty="0"/>
              <a:t>3 </a:t>
            </a:r>
            <a:r>
              <a:rPr lang="en-US" sz="2400" b="1" dirty="0"/>
              <a:t>		T   </a:t>
            </a:r>
            <a:r>
              <a:rPr lang="en-US" sz="2400" dirty="0"/>
              <a:t>13</a:t>
            </a:r>
            <a:r>
              <a:rPr lang="en-US" sz="2400" b="1" dirty="0"/>
              <a:t> 		Y   </a:t>
            </a:r>
            <a:r>
              <a:rPr lang="en-US" sz="2400" dirty="0"/>
              <a:t>23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							</a:t>
            </a:r>
            <a:r>
              <a:rPr lang="en-US" sz="2400" b="1" dirty="0"/>
              <a:t>Z</a:t>
            </a:r>
            <a:r>
              <a:rPr lang="en-US" sz="2400" dirty="0"/>
              <a:t>   25 </a:t>
            </a:r>
          </a:p>
        </p:txBody>
      </p:sp>
    </p:spTree>
    <p:extLst>
      <p:ext uri="{BB962C8B-B14F-4D97-AF65-F5344CB8AC3E}">
        <p14:creationId xmlns:p14="http://schemas.microsoft.com/office/powerpoint/2010/main" val="349396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407_001.jpg"/>
          <p:cNvPicPr/>
          <p:nvPr/>
        </p:nvPicPr>
        <p:blipFill>
          <a:blip r:embed="rId2" cstate="print"/>
          <a:srcRect l="8263" t="3596" r="2861" b="8852"/>
          <a:stretch>
            <a:fillRect/>
          </a:stretch>
        </p:blipFill>
        <p:spPr>
          <a:xfrm>
            <a:off x="1928701" y="63795"/>
            <a:ext cx="5286597" cy="673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0599-9421-5C27-98D5-F14FCF99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Digit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8D081-10DC-E70A-1E15-1CCACF720C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Tens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F9F508B-4E31-41B8-5512-058479D0013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3376097"/>
              </p:ext>
            </p:extLst>
          </p:nvPr>
        </p:nvGraphicFramePr>
        <p:xfrm>
          <a:off x="457200" y="2174875"/>
          <a:ext cx="4040188" cy="418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>
                  <a:extLst>
                    <a:ext uri="{9D8B030D-6E8A-4147-A177-3AD203B41FA5}">
                      <a16:colId xmlns:a16="http://schemas.microsoft.com/office/drawing/2014/main" val="4045379239"/>
                    </a:ext>
                  </a:extLst>
                </a:gridCol>
              </a:tblGrid>
              <a:tr h="5784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71296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780321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227283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515626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99997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679298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65123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406973"/>
                  </a:ext>
                </a:extLst>
              </a:tr>
              <a:tr h="450796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432298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3DF2C-6DE2-91DF-9AB6-1320ECCD6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Ones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48F3A9-917D-9D3F-3AE4-6A8A1BE480D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72919490"/>
              </p:ext>
            </p:extLst>
          </p:nvPr>
        </p:nvGraphicFramePr>
        <p:xfrm>
          <a:off x="4645025" y="2174875"/>
          <a:ext cx="4041774" cy="418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4">
                  <a:extLst>
                    <a:ext uri="{9D8B030D-6E8A-4147-A177-3AD203B41FA5}">
                      <a16:colId xmlns:a16="http://schemas.microsoft.com/office/drawing/2014/main" val="10923272"/>
                    </a:ext>
                  </a:extLst>
                </a:gridCol>
              </a:tblGrid>
              <a:tr h="4649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254069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86704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34739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698138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158134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472336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253386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368874"/>
                  </a:ext>
                </a:extLst>
              </a:tr>
              <a:tr h="46498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25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1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fab3fc-8fd6-437e-9726-35f43dcf986a">
      <Terms xmlns="http://schemas.microsoft.com/office/infopath/2007/PartnerControls"/>
    </lcf76f155ced4ddcb4097134ff3c332f>
    <TaxCatchAll xmlns="f91effe1-71ed-4fb6-9e64-44cf3223fcfb" xsi:nil="true"/>
    <MigrationSourceURL xmlns="d1fab3fc-8fd6-437e-9726-35f43dcf986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F1EDB7E81D824A8CAFDB7C35D4CCDD" ma:contentTypeVersion="19" ma:contentTypeDescription="Create a new document." ma:contentTypeScope="" ma:versionID="2dc6069bce817b41090252fa3f34620b">
  <xsd:schema xmlns:xsd="http://www.w3.org/2001/XMLSchema" xmlns:xs="http://www.w3.org/2001/XMLSchema" xmlns:p="http://schemas.microsoft.com/office/2006/metadata/properties" xmlns:ns2="d1fab3fc-8fd6-437e-9726-35f43dcf986a" xmlns:ns3="f91effe1-71ed-4fb6-9e64-44cf3223fcfb" xmlns:ns4="7cb8e99d-f9c1-4de8-a2a4-3a99c85817e1" targetNamespace="http://schemas.microsoft.com/office/2006/metadata/properties" ma:root="true" ma:fieldsID="fd40636ed44aa0476f472f7fe9bbacb6" ns2:_="" ns3:_="" ns4:_="">
    <xsd:import namespace="d1fab3fc-8fd6-437e-9726-35f43dcf986a"/>
    <xsd:import namespace="f91effe1-71ed-4fb6-9e64-44cf3223fcfb"/>
    <xsd:import namespace="7cb8e99d-f9c1-4de8-a2a4-3a99c85817e1"/>
    <xsd:element name="properties">
      <xsd:complexType>
        <xsd:sequence>
          <xsd:element name="documentManagement">
            <xsd:complexType>
              <xsd:all>
                <xsd:element ref="ns2:MigrationSourceURL" minOccurs="0"/>
                <xsd:element ref="ns3:SharedWithUsers" minOccurs="0"/>
                <xsd:element ref="ns3:SharedWithDetails" minOccurs="0"/>
                <xsd:element ref="ns4:LastSharedByUser" minOccurs="0"/>
                <xsd:element ref="ns4:LastSharedByTim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ab3fc-8fd6-437e-9726-35f43dcf986a" elementFormDefault="qualified">
    <xsd:import namespace="http://schemas.microsoft.com/office/2006/documentManagement/types"/>
    <xsd:import namespace="http://schemas.microsoft.com/office/infopath/2007/PartnerControls"/>
    <xsd:element name="MigrationSourceURL" ma:index="8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3964783-86f9-4726-932a-cb54086ffe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effe1-71ed-4fb6-9e64-44cf3223fcf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557845d-f829-436d-ae5d-47e40b406e38}" ma:internalName="TaxCatchAll" ma:showField="CatchAllData" ma:web="f91effe1-71ed-4fb6-9e64-44cf3223fc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8e99d-f9c1-4de8-a2a4-3a99c85817e1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B61E4-562A-40E8-9D95-4698E5B25A01}">
  <ds:schemaRefs>
    <ds:schemaRef ds:uri="8f403eff-d6cf-4de8-b20f-bb27a38a923b"/>
    <ds:schemaRef ds:uri="fec52c14-1630-4f2d-a9f0-7f9f66bab9e3"/>
    <ds:schemaRef ds:uri="http://schemas.microsoft.com/office/2006/metadata/properties"/>
    <ds:schemaRef ds:uri="http://schemas.microsoft.com/office/infopath/2007/PartnerControls"/>
    <ds:schemaRef ds:uri="d1fab3fc-8fd6-437e-9726-35f43dcf986a"/>
    <ds:schemaRef ds:uri="f91effe1-71ed-4fb6-9e64-44cf3223fcfb"/>
  </ds:schemaRefs>
</ds:datastoreItem>
</file>

<file path=customXml/itemProps2.xml><?xml version="1.0" encoding="utf-8"?>
<ds:datastoreItem xmlns:ds="http://schemas.openxmlformats.org/officeDocument/2006/customXml" ds:itemID="{9ADA91B1-3E3F-4EE0-9E89-3227E767B7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09100F-8C81-4050-803A-DAC4F06D2D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fab3fc-8fd6-437e-9726-35f43dcf986a"/>
    <ds:schemaRef ds:uri="f91effe1-71ed-4fb6-9e64-44cf3223fcfb"/>
    <ds:schemaRef ds:uri="7cb8e99d-f9c1-4de8-a2a4-3a99c85817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762</Words>
  <Application>Microsoft Office PowerPoint</Application>
  <PresentationFormat>On-screen Show (4:3)</PresentationFormat>
  <Paragraphs>158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Let’s DO Family Math Together Find a Partner (Blue &amp; Yellow Card)</vt:lpstr>
      <vt:lpstr>PowerPoint Presentation</vt:lpstr>
      <vt:lpstr>PowerPoint Presentation</vt:lpstr>
      <vt:lpstr>#  Value of Words  #</vt:lpstr>
      <vt:lpstr>$  Value of Words  $</vt:lpstr>
      <vt:lpstr>$  Value of your names  $</vt:lpstr>
      <vt:lpstr>PowerPoint Presentation</vt:lpstr>
      <vt:lpstr>PowerPoint Presentation</vt:lpstr>
      <vt:lpstr>Double Digit</vt:lpstr>
      <vt:lpstr>Estimate the candies</vt:lpstr>
      <vt:lpstr>PowerPoint Presentation</vt:lpstr>
      <vt:lpstr>Puzzles</vt:lpstr>
      <vt:lpstr>Useful Math Skills</vt:lpstr>
      <vt:lpstr>Useful Math Skills</vt:lpstr>
      <vt:lpstr>PowerPoint Presentation</vt:lpstr>
      <vt:lpstr>3 – 2 – 1  Countdown Reflection</vt:lpstr>
      <vt:lpstr>It’s time to select a date for hosting your Family Event  Thank you for learning math together and continue sharing the activities with others   Deb Romanek Early Math Education Specialist dromanek@nebraskachildren.org  </vt:lpstr>
    </vt:vector>
  </TitlesOfParts>
  <Company>Nebraska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pshald</dc:creator>
  <cp:lastModifiedBy>Deb Romanek</cp:lastModifiedBy>
  <cp:revision>2</cp:revision>
  <dcterms:created xsi:type="dcterms:W3CDTF">2012-01-30T13:07:55Z</dcterms:created>
  <dcterms:modified xsi:type="dcterms:W3CDTF">2022-09-12T19:54:16Z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0x0101005CF1EDB7E81D824A8CAFDB7C35D4CCDD</vt:lpwstr>
  </property>
  <property fmtid="{D5CDD505-2E9C-101B-9397-08002B2CF9AE}" pid="3" name="MediaServiceImageTags">
    <vt:lpwstr/>
  </property>
</Properties>
</file>